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.xml" ContentType="application/vnd.openxmlformats-officedocument.presentationml.notesSlide+xml"/>
  <Override PartName="/ppt/tags/tag93.xml" ContentType="application/vnd.openxmlformats-officedocument.presentationml.tags+xml"/>
  <Override PartName="/ppt/notesSlides/notesSlide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9" r:id="rId20"/>
  </p:sldMasterIdLst>
  <p:notesMasterIdLst>
    <p:notesMasterId r:id="rId26"/>
  </p:notesMasterIdLst>
  <p:handoutMasterIdLst>
    <p:handoutMasterId r:id="rId27"/>
  </p:handoutMasterIdLst>
  <p:sldIdLst>
    <p:sldId id="902" r:id="rId21"/>
    <p:sldId id="934" r:id="rId22"/>
    <p:sldId id="909" r:id="rId23"/>
    <p:sldId id="935" r:id="rId24"/>
    <p:sldId id="898" r:id="rId25"/>
  </p:sldIdLst>
  <p:sldSz cx="12198350" cy="6858000"/>
  <p:notesSz cx="7099300" cy="10234613"/>
  <p:custDataLst>
    <p:custData r:id="rId2"/>
    <p:tags r:id="rId28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2432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890">
          <p15:clr>
            <a:srgbClr val="A4A3A4"/>
          </p15:clr>
        </p15:guide>
        <p15:guide id="6" orient="horz" pos="210">
          <p15:clr>
            <a:srgbClr val="A4A3A4"/>
          </p15:clr>
        </p15:guide>
        <p15:guide id="7" pos="395">
          <p15:clr>
            <a:srgbClr val="A4A3A4"/>
          </p15:clr>
        </p15:guide>
        <p15:guide id="8" pos="3842">
          <p15:clr>
            <a:srgbClr val="A4A3A4"/>
          </p15:clr>
        </p15:guide>
        <p15:guide id="9" pos="3933">
          <p15:clr>
            <a:srgbClr val="A4A3A4"/>
          </p15:clr>
        </p15:guide>
        <p15:guide id="10" pos="7380">
          <p15:clr>
            <a:srgbClr val="A4A3A4"/>
          </p15:clr>
        </p15:guide>
        <p15:guide id="11" pos="55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C"/>
    <a:srgbClr val="FDFDFD"/>
    <a:srgbClr val="FDFEFD"/>
    <a:srgbClr val="FEFDFD"/>
    <a:srgbClr val="FEFEFD"/>
    <a:srgbClr val="FEFEFE"/>
    <a:srgbClr val="FEFFFE"/>
    <a:srgbClr val="FFFEFE"/>
    <a:srgbClr val="FFFF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3597" autoAdjust="0"/>
  </p:normalViewPr>
  <p:slideViewPr>
    <p:cSldViewPr snapToObjects="1" showGuides="1">
      <p:cViewPr>
        <p:scale>
          <a:sx n="66" d="100"/>
          <a:sy n="66" d="100"/>
        </p:scale>
        <p:origin x="-2052" y="-510"/>
      </p:cViewPr>
      <p:guideLst>
        <p:guide orient="horz" pos="3884"/>
        <p:guide orient="horz" pos="618"/>
        <p:guide orient="horz" pos="2432"/>
        <p:guide orient="horz" pos="2341"/>
        <p:guide orient="horz" pos="890"/>
        <p:guide orient="horz" pos="210"/>
        <p:guide pos="395"/>
        <p:guide pos="3842"/>
        <p:guide pos="3933"/>
        <p:guide pos="7380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76" d="100"/>
          <a:sy n="76" d="100"/>
        </p:scale>
        <p:origin x="2982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4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0"/>
            <a:ext cx="7099300" cy="698500"/>
          </a:xfrm>
          <a:prstGeom prst="rect">
            <a:avLst/>
          </a:prstGeom>
          <a:solidFill>
            <a:srgbClr val="879BAA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bg1"/>
                </a:solidFill>
                <a:latin typeface="Siemens Sans" pitchFamily="2" charset="0"/>
              </a:defRPr>
            </a:lvl1pPr>
          </a:lstStyle>
          <a:p>
            <a:fld id="{D3BDDBB2-9557-45F7-A460-210DD171D703}" type="datetime1">
              <a:rPr lang="ru-RU" smtClean="0">
                <a:latin typeface="Arial" pitchFamily="34" charset="0"/>
              </a:rPr>
              <a:pPr/>
              <a:t>03.07.2017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2163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682163"/>
            <a:ext cx="324961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Handout </a:t>
            </a:r>
            <a:fld id="{BFC713D8-7968-482B-A79F-9C586FE5053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3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4961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3248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t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441737D3-00DB-4588-B518-075E3A1C2F06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46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8125" y="4822825"/>
            <a:ext cx="6623050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82163"/>
            <a:ext cx="3249613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682163"/>
            <a:ext cx="32480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550" tIns="148550" rIns="148550" bIns="148550" numCol="1" anchor="b" anchorCtr="0" compatLnSpc="1">
            <a:prstTxWarp prst="textNoShape">
              <a:avLst/>
            </a:prstTxWarp>
          </a:bodyPr>
          <a:lstStyle>
            <a:lvl1pPr algn="r" defTabSz="942975">
              <a:spcBef>
                <a:spcPct val="0"/>
              </a:spcBef>
              <a:defRPr sz="1200">
                <a:solidFill>
                  <a:schemeClr val="tx1"/>
                </a:solidFill>
                <a:latin typeface="Siemens Sans" pitchFamily="2" charset="0"/>
              </a:defRPr>
            </a:lvl1pPr>
          </a:lstStyle>
          <a:p>
            <a:r>
              <a:rPr lang="de-DE" dirty="0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‹#›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778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3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8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4662" cy="3836988"/>
          </a:xfrm>
          <a:noFill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E3CA87F-67DA-42B9-9BA0-FA705BDCCE76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4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8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7753EA9-0F95-40F9-8CC4-FBDB8DC7B10E}" type="datetime1">
              <a:rPr lang="ru-RU" smtClean="0"/>
              <a:pPr/>
              <a:t>03.07.2017</a:t>
            </a:fld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>
                <a:latin typeface="Arial" pitchFamily="34" charset="0"/>
              </a:rPr>
              <a:t>Notes </a:t>
            </a:r>
            <a:fld id="{AD141568-5488-4AC9-B82D-9F5CE1225E2A}" type="slidenum">
              <a:rPr lang="de-DE" smtClean="0">
                <a:latin typeface="Arial" pitchFamily="34" charset="0"/>
              </a:rPr>
              <a:pPr/>
              <a:t>5</a:t>
            </a:fld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3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customXml" Target="../../customXml/item1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customXml" Target="../../customXml/item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customXml" Target="../../customXml/item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customXml" Target="../../customXml/item15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customXml" Target="../../customXml/item1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customXml" Target="../../customXml/item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customXml" Target="../../customXml/item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customXml" Target="../../customXml/item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4.xml"/><Relationship Id="rId1" Type="http://schemas.openxmlformats.org/officeDocument/2006/relationships/customXml" Target="../../customXml/item8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customXml" Target="../../customXml/item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customXml" Target="../../customXml/item11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customXml" Target="../../customXml/item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customXml" Target="../../customXml/item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customXml" Target="../../customXml/item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customXml" Target="../../customXml/item12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750" y="324000"/>
            <a:ext cx="2160000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4" name="Gruppieren 33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5" name="Gerade Verbindung 34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6861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43638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6070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Content Placeholder 2 Id3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627063" y="1412874"/>
            <a:ext cx="5472112" cy="47529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6243637" y="1412875"/>
            <a:ext cx="5472000" cy="2303463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/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43637" y="3860801"/>
            <a:ext cx="5472000" cy="2305049"/>
          </a:xfrm>
        </p:spPr>
        <p:txBody>
          <a:bodyPr tIns="648000"/>
          <a:lstStyle>
            <a:lvl1pPr algn="ctr"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7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360045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370388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8115750" y="1412873"/>
            <a:ext cx="3600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" type="fourObj" preserve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dtContent Placeholder 2 Id3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627063" y="1412877"/>
            <a:ext cx="5472112" cy="23034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dtContent Placeholder 3 Id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243638" y="1412875"/>
            <a:ext cx="5472112" cy="23034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Content Placeholder 4 Id5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627063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Content Placeholder 5 Id6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43638" y="3860801"/>
            <a:ext cx="5472112" cy="2305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 lang="de-DE"/>
            </a:lvl1pPr>
            <a:lvl2pPr marL="179388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2pPr>
            <a:lvl3pPr marL="358775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3pPr>
            <a:lvl4pPr marL="538163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 smtClean="0"/>
            </a:lvl4pPr>
            <a:lvl5pPr marL="717550" marR="0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Tx/>
              <a:buChar char="•"/>
              <a:tabLst/>
              <a:defRPr lang="de-DE"/>
            </a:lvl5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879BAA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255767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 + Navigation" preserve="1" userDrawn="1">
  <p:cSld name="Free Conten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 + Navigation" preserve="1" userDrawn="1">
  <p:cSld name="One object (large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3 Id5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 + Navigation" preserve="1" userDrawn="1">
  <p:cSld name="One object (small)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6768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0419751" y="1412874"/>
            <a:ext cx="1295999" cy="4752976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+ Navigation" preserve="1" userDrawn="1">
  <p:cSld name="Two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5" y="1412873"/>
            <a:ext cx="403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+ Navigation" preserve="1" userDrawn="1">
  <p:cSld name="Three column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3"/>
            <a:ext cx="2592000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3362400" y="1412873"/>
            <a:ext cx="2736775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43638" y="1412873"/>
            <a:ext cx="2592387" cy="4752977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cdtTextplatzhalter 13 Id7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0"/>
            <a:ext cx="1219835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fr-FR" sz="1800" b="1" dirty="0" err="1" smtClean="0">
              <a:solidFill>
                <a:schemeClr val="tx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7063" y="4262400"/>
            <a:ext cx="6480000" cy="1540095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4000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4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9175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6000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100" b="1" dirty="0">
              <a:solidFill>
                <a:srgbClr val="990000"/>
              </a:solidFill>
            </a:endParaRPr>
          </a:p>
        </p:txBody>
      </p:sp>
      <p:sp>
        <p:nvSpPr>
          <p:cNvPr id="8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5907600"/>
            <a:ext cx="6480000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URL</a:t>
            </a:r>
          </a:p>
        </p:txBody>
      </p:sp>
      <p:sp>
        <p:nvSpPr>
          <p:cNvPr id="11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7063" y="5907600"/>
            <a:ext cx="2340000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1000" b="1"/>
            </a:lvl1pPr>
            <a:lvl2pPr marL="1588" indent="0">
              <a:buNone/>
              <a:defRPr/>
            </a:lvl2pPr>
          </a:lstStyle>
          <a:p>
            <a:pPr lvl="0"/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confidentiality</a:t>
            </a:r>
            <a:r>
              <a:rPr lang="de-DE" dirty="0" smtClean="0"/>
              <a:t> </a:t>
            </a:r>
            <a:r>
              <a:rPr lang="de-DE" dirty="0" err="1" smtClean="0"/>
              <a:t>note</a:t>
            </a:r>
            <a:endParaRPr lang="de-DE" dirty="0" smtClean="0"/>
          </a:p>
        </p:txBody>
      </p:sp>
      <p:grpSp>
        <p:nvGrpSpPr>
          <p:cNvPr id="33" name="Gruppieren 32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4" name="Gerade Verbindung 33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 Verbindung 46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49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50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4173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rows + Navigation" preserve="1" userDrawn="1">
  <p:cSld name="Two row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5"/>
            <a:ext cx="8208962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27063" y="3860801"/>
            <a:ext cx="8208962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dtTextplatzhalter 13 Id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10419751" y="1412874"/>
            <a:ext cx="1295999" cy="4752978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objects + Navigation" preserve="1" userDrawn="1">
  <p:cSld name="Four objects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7"/>
            <a:ext cx="4032000" cy="2303462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cdtContent Placeholder 12 Id13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804024" y="1412875"/>
            <a:ext cx="4032000" cy="2303463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dtContent Placeholder 11 Id12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7063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cdtContent Placeholder 14 Id15"/>
          <p:cNvSpPr>
            <a:spLocks noGrp="1"/>
          </p:cNvSpPr>
          <p:nvPr>
            <p:ph sz="quarter" idx="15"/>
            <p:custDataLst>
              <p:tags r:id="rId6"/>
            </p:custDataLst>
          </p:nvPr>
        </p:nvSpPr>
        <p:spPr>
          <a:xfrm>
            <a:off x="4804025" y="3860800"/>
            <a:ext cx="4032000" cy="2305050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dtTextplatzhalter 13 Id10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0419751" y="1412873"/>
            <a:ext cx="1295999" cy="4752977"/>
          </a:xfrm>
        </p:spPr>
        <p:txBody>
          <a:bodyPr/>
          <a:lstStyle>
            <a:lvl1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ct val="70000"/>
              <a:buFont typeface="Arial" pitchFamily="34" charset="0"/>
              <a:buChar char="►"/>
              <a:defRPr sz="1200">
                <a:solidFill>
                  <a:srgbClr val="879BAA"/>
                </a:solidFill>
              </a:defRPr>
            </a:lvl1pPr>
            <a:lvl2pPr marL="144000" indent="-1440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70000"/>
              <a:buFont typeface="Arial" pitchFamily="34" charset="0"/>
              <a:buChar char="►"/>
              <a:defRPr sz="1200">
                <a:solidFill>
                  <a:srgbClr val="641946"/>
                </a:solidFill>
              </a:defRPr>
            </a:lvl2pPr>
            <a:lvl3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rgbClr val="879BAA"/>
                </a:solidFill>
              </a:defRPr>
            </a:lvl3pPr>
            <a:lvl4pPr marL="288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rgbClr val="641946"/>
                </a:solidFill>
              </a:defRPr>
            </a:lvl4pPr>
            <a:lvl5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70000"/>
              <a:buFont typeface="Arial" pitchFamily="34" charset="0"/>
              <a:buChar char="►"/>
              <a:defRPr sz="1000">
                <a:solidFill>
                  <a:schemeClr val="accent1"/>
                </a:solidFill>
              </a:defRPr>
            </a:lvl5pPr>
            <a:lvl6pPr marL="432000" indent="-1440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Pct val="70000"/>
              <a:buFont typeface="Arial" pitchFamily="34" charset="0"/>
              <a:buChar char="►"/>
              <a:defRPr sz="1000">
                <a:solidFill>
                  <a:schemeClr val="accent4"/>
                </a:solidFill>
              </a:defRPr>
            </a:lvl6pPr>
          </a:lstStyle>
          <a:p>
            <a:pPr lvl="0"/>
            <a:r>
              <a:rPr lang="en-US" noProof="0" dirty="0" smtClean="0"/>
              <a:t>Click to edit the navigation text</a:t>
            </a:r>
          </a:p>
          <a:p>
            <a:pPr lvl="1"/>
            <a:r>
              <a:rPr lang="en-US" noProof="0" dirty="0" smtClean="0"/>
              <a:t>active chapter</a:t>
            </a:r>
          </a:p>
          <a:p>
            <a:pPr lvl="2"/>
            <a:r>
              <a:rPr lang="en-US" noProof="0" dirty="0" smtClean="0"/>
              <a:t>subchapter</a:t>
            </a:r>
          </a:p>
          <a:p>
            <a:pPr lvl="3"/>
            <a:r>
              <a:rPr lang="en-US" noProof="0" dirty="0" smtClean="0"/>
              <a:t>active subchapter</a:t>
            </a:r>
          </a:p>
          <a:p>
            <a:pPr lvl="4"/>
            <a:r>
              <a:rPr lang="en-US" noProof="0" dirty="0" smtClean="0"/>
              <a:t>subchapter</a:t>
            </a:r>
          </a:p>
          <a:p>
            <a:pPr lvl="5"/>
            <a:r>
              <a:rPr lang="en-US" noProof="0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130400" y="324000"/>
            <a:ext cx="1564920" cy="6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3"/>
            <a:ext cx="7539354" cy="4752977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2875"/>
            <a:ext cx="4514400" cy="4752975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33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3" name="cdtRectangle 2 Id5"/>
          <p:cNvSpPr/>
          <p:nvPr userDrawn="1">
            <p:custDataLst>
              <p:tags r:id="rId1"/>
            </p:custDataLst>
          </p:nvPr>
        </p:nvSpPr>
        <p:spPr bwMode="auto">
          <a:xfrm>
            <a:off x="4658995" y="1412875"/>
            <a:ext cx="7539355" cy="4752975"/>
          </a:xfrm>
          <a:prstGeom prst="rect">
            <a:avLst/>
          </a:prstGeom>
          <a:solidFill>
            <a:srgbClr val="D7D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08000" tIns="54000" rIns="108000" bIns="54000" numCol="1" spcCol="72000"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Font typeface="Wingdings" charset="0"/>
              <a:buNone/>
            </a:pPr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4" name="cdtText Placeholder 12 Id13"/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 bwMode="auto">
          <a:xfrm>
            <a:off x="4658996" y="1412875"/>
            <a:ext cx="7539354" cy="4752975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/>
          </p:nvPr>
        </p:nvSpPr>
        <p:spPr>
          <a:xfrm>
            <a:off x="0" y="1414799"/>
            <a:ext cx="4514400" cy="4751051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ndex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3" name="cdtText Placeholder 12 Id13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27063" y="1412874"/>
            <a:ext cx="3887914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dtTextplatzhalter 12 Id5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 bwMode="auto">
          <a:xfrm>
            <a:off x="4658995" y="1412874"/>
            <a:ext cx="7539355" cy="4752976"/>
          </a:xfrm>
          <a:solidFill>
            <a:srgbClr val="D7D7CD"/>
          </a:solidFill>
        </p:spPr>
        <p:txBody>
          <a:bodyPr lIns="252000" tIns="144000" rIns="482400" bIns="144000"/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Font typeface="Arial" pitchFamily="34" charset="0"/>
              <a:buNone/>
              <a:tabLst>
                <a:tab pos="5359400" algn="r"/>
              </a:tabLst>
              <a:defRPr>
                <a:solidFill>
                  <a:srgbClr val="000000"/>
                </a:solidFill>
              </a:defRPr>
            </a:lvl1pPr>
            <a:lvl2pPr marL="177800" indent="-176213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2pPr>
            <a:lvl3pPr marL="177800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>
                <a:solidFill>
                  <a:srgbClr val="000000"/>
                </a:solidFill>
              </a:defRPr>
            </a:lvl3pPr>
            <a:lvl4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0">
                <a:solidFill>
                  <a:srgbClr val="000000"/>
                </a:solidFill>
              </a:defRPr>
            </a:lvl4pPr>
            <a:lvl5pPr marL="357188" indent="-1778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 baseline="0">
                <a:solidFill>
                  <a:srgbClr val="000000"/>
                </a:solidFill>
              </a:defRPr>
            </a:lvl5pPr>
            <a:lvl6pPr marL="360363" indent="-180975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5359400" algn="r"/>
              </a:tabLst>
              <a:defRPr b="1"/>
            </a:lvl6pPr>
          </a:lstStyle>
          <a:p>
            <a:pPr lvl="0"/>
            <a:r>
              <a:rPr lang="en-US" dirty="0" smtClean="0"/>
              <a:t>Click to edit the </a:t>
            </a:r>
            <a:r>
              <a:rPr lang="en-US" dirty="0" err="1" smtClean="0"/>
              <a:t>toc</a:t>
            </a:r>
            <a:r>
              <a:rPr lang="en-US" dirty="0" smtClean="0"/>
              <a:t> / contact</a:t>
            </a:r>
          </a:p>
          <a:p>
            <a:pPr lvl="1"/>
            <a:r>
              <a:rPr lang="en-US" dirty="0" smtClean="0"/>
              <a:t>chapter</a:t>
            </a:r>
          </a:p>
          <a:p>
            <a:pPr lvl="2"/>
            <a:r>
              <a:rPr lang="en-US" dirty="0" smtClean="0"/>
              <a:t>active chapter</a:t>
            </a:r>
          </a:p>
          <a:p>
            <a:pPr lvl="3"/>
            <a:r>
              <a:rPr lang="en-US" dirty="0" smtClean="0"/>
              <a:t>subchapter</a:t>
            </a:r>
          </a:p>
          <a:p>
            <a:pPr lvl="4"/>
            <a:r>
              <a:rPr lang="en-US" dirty="0" smtClean="0"/>
              <a:t>active subchapter</a:t>
            </a:r>
            <a:endParaRPr lang="en-US" dirty="0"/>
          </a:p>
        </p:txBody>
      </p:sp>
    </p:spTree>
    <p:custDataLst>
      <p:custData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ee Content" type="titleOnly" preserve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Titelmasterformat durch Klicken bearbeiten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36603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6"/>
            <a:ext cx="12196800" cy="4752974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fr-FR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4800"/>
            <a:ext cx="12196800" cy="5443200"/>
          </a:xfrm>
        </p:spPr>
        <p:txBody>
          <a:bodyPr tIns="1800000"/>
          <a:lstStyle>
            <a:lvl1pPr algn="ctr"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5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large)" type="obj" preserve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8208962" cy="4752976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object (small)" type="obj" preserve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dtTitle 1 Id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12198350" cy="126841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dtContent Placeholder 2 Id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7063" y="1412874"/>
            <a:ext cx="6768000" cy="4752976"/>
          </a:xfrm>
        </p:spPr>
        <p:txBody>
          <a:bodyPr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custDataLst>
      <p:custData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9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2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50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33" Type="http://schemas.openxmlformats.org/officeDocument/2006/relationships/tags" Target="../tags/tag11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7.xml"/><Relationship Id="rId41" Type="http://schemas.openxmlformats.org/officeDocument/2006/relationships/tags" Target="../tags/tag19.xml"/><Relationship Id="rId5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32" Type="http://schemas.openxmlformats.org/officeDocument/2006/relationships/tags" Target="../tags/tag10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3" Type="http://schemas.openxmlformats.org/officeDocument/2006/relationships/tags" Target="../tags/tag3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6.xml"/><Relationship Id="rId36" Type="http://schemas.openxmlformats.org/officeDocument/2006/relationships/tags" Target="../tags/tag14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9.xml"/><Relationship Id="rId44" Type="http://schemas.openxmlformats.org/officeDocument/2006/relationships/tags" Target="../tags/tag22.xml"/><Relationship Id="rId52" Type="http://schemas.openxmlformats.org/officeDocument/2006/relationships/tags" Target="../tags/tag3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tags" Target="../tags/tag13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dtRectangle 12 Id15"/>
          <p:cNvSpPr>
            <a:spLocks noChangeArrowheads="1"/>
          </p:cNvSpPr>
          <p:nvPr userDrawn="1">
            <p:custDataLst>
              <p:tags r:id="rId24"/>
            </p:custDataLst>
          </p:nvPr>
        </p:nvSpPr>
        <p:spPr bwMode="gray">
          <a:xfrm>
            <a:off x="0" y="0"/>
            <a:ext cx="12198350" cy="12684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078" name="cdtRectangle 115 Id3078"/>
          <p:cNvSpPr>
            <a:spLocks noGrp="1" noChangeArrowheads="1"/>
          </p:cNvSpPr>
          <p:nvPr>
            <p:ph type="title"/>
            <p:custDataLst>
              <p:tags r:id="rId25"/>
            </p:custDataLst>
          </p:nvPr>
        </p:nvSpPr>
        <p:spPr bwMode="auto">
          <a:xfrm>
            <a:off x="0" y="0"/>
            <a:ext cx="12198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400" tIns="396000" rIns="2124000" bIns="234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  <p:sp>
        <p:nvSpPr>
          <p:cNvPr id="3079" name="cdtRectangle 116 Id3079"/>
          <p:cNvSpPr>
            <a:spLocks noGrp="1" noChangeArrowheads="1"/>
          </p:cNvSpPr>
          <p:nvPr>
            <p:ph type="body" idx="1"/>
            <p:custDataLst>
              <p:tags r:id="rId26"/>
            </p:custDataLst>
          </p:nvPr>
        </p:nvSpPr>
        <p:spPr bwMode="auto">
          <a:xfrm>
            <a:off x="627063" y="1412873"/>
            <a:ext cx="8208962" cy="47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3072" name="cdtMasterTags_CL1 Id3072"/>
          <p:cNvCxnSpPr/>
          <p:nvPr userDrawn="1">
            <p:custDataLst>
              <p:tags r:id="rId2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" name="cdtMasterTags_CL2 Id3073"/>
          <p:cNvCxnSpPr/>
          <p:nvPr userDrawn="1">
            <p:custDataLst>
              <p:tags r:id="rId2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" name="cdtMasterTags_CL3 Id3074"/>
          <p:cNvCxnSpPr/>
          <p:nvPr userDrawn="1">
            <p:custDataLst>
              <p:tags r:id="rId2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" name="cdtMasterTags_CL4 Id3075"/>
          <p:cNvCxnSpPr/>
          <p:nvPr userDrawn="1">
            <p:custDataLst>
              <p:tags r:id="rId3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6" name="cdtMasterTags_CL5 Id3076"/>
          <p:cNvCxnSpPr/>
          <p:nvPr userDrawn="1">
            <p:custDataLst>
              <p:tags r:id="rId3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7" name="cdtMasterTags_CL6 Id3077"/>
          <p:cNvCxnSpPr/>
          <p:nvPr userDrawn="1">
            <p:custDataLst>
              <p:tags r:id="rId3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0" name="cdtMasterTags_CL7 Id3080"/>
          <p:cNvCxnSpPr/>
          <p:nvPr userDrawn="1">
            <p:custDataLst>
              <p:tags r:id="rId3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1" name="cdtMasterTags_CL8 Id3081"/>
          <p:cNvCxnSpPr/>
          <p:nvPr userDrawn="1">
            <p:custDataLst>
              <p:tags r:id="rId3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2" name="cdtMasterTags_CL9 Id3082"/>
          <p:cNvCxnSpPr/>
          <p:nvPr userDrawn="1">
            <p:custDataLst>
              <p:tags r:id="rId3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3" name="cdtMasterTags_CL10 Id3083"/>
          <p:cNvCxnSpPr/>
          <p:nvPr userDrawn="1">
            <p:custDataLst>
              <p:tags r:id="rId3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4" name="cdtMasterTags_CL11 Id3084"/>
          <p:cNvCxnSpPr/>
          <p:nvPr userDrawn="1">
            <p:custDataLst>
              <p:tags r:id="rId3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5" name="cdtMasterTags_CL12 Id3085"/>
          <p:cNvCxnSpPr/>
          <p:nvPr userDrawn="1">
            <p:custDataLst>
              <p:tags r:id="rId3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6" name="cdtMasterTags_CL13 Id3086"/>
          <p:cNvCxnSpPr/>
          <p:nvPr userDrawn="1">
            <p:custDataLst>
              <p:tags r:id="rId3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7" name="cdtMasterTags_CL14 Id3087"/>
          <p:cNvCxnSpPr/>
          <p:nvPr userDrawn="1">
            <p:custDataLst>
              <p:tags r:id="rId40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cdtMasterTags_CL15 Id3088"/>
          <p:cNvCxnSpPr/>
          <p:nvPr userDrawn="1">
            <p:custDataLst>
              <p:tags r:id="rId41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cdtMasterTags_CL16 Id3089"/>
          <p:cNvCxnSpPr/>
          <p:nvPr userDrawn="1">
            <p:custDataLst>
              <p:tags r:id="rId42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cdtMasterTags_CL17 Id3090"/>
          <p:cNvCxnSpPr/>
          <p:nvPr userDrawn="1">
            <p:custDataLst>
              <p:tags r:id="rId43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1" name="cdtMasterTags_CL18 Id3091"/>
          <p:cNvCxnSpPr/>
          <p:nvPr userDrawn="1">
            <p:custDataLst>
              <p:tags r:id="rId44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2" name="cdtMasterTags_CL19 Id3092"/>
          <p:cNvCxnSpPr/>
          <p:nvPr userDrawn="1">
            <p:custDataLst>
              <p:tags r:id="rId45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3" name="cdtMasterTags_CL20 Id3093"/>
          <p:cNvCxnSpPr/>
          <p:nvPr userDrawn="1">
            <p:custDataLst>
              <p:tags r:id="rId46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cdtMasterTags_CL21 Id3094"/>
          <p:cNvCxnSpPr/>
          <p:nvPr userDrawn="1">
            <p:custDataLst>
              <p:tags r:id="rId47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" name="cdtMasterTags_CL22 Id3095"/>
          <p:cNvCxnSpPr/>
          <p:nvPr userDrawn="1">
            <p:custDataLst>
              <p:tags r:id="rId48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6" name="cdtMasterTags"/>
          <p:cNvCxnSpPr/>
          <p:nvPr userDrawn="1">
            <p:custDataLst>
              <p:tags r:id="rId49"/>
            </p:custDataLst>
          </p:nvPr>
        </p:nvCxnSpPr>
        <p:spPr bwMode="auto">
          <a:xfrm>
            <a:off x="0" y="0"/>
            <a:ext cx="0" cy="0"/>
          </a:xfrm>
          <a:prstGeom prst="lin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4"/>
          <a:srcRect/>
          <a:stretch>
            <a:fillRect/>
          </a:stretch>
        </p:blipFill>
        <p:spPr bwMode="auto">
          <a:xfrm>
            <a:off x="10130916" y="324000"/>
            <a:ext cx="1584834" cy="6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ieren 1"/>
          <p:cNvGrpSpPr/>
          <p:nvPr userDrawn="1"/>
        </p:nvGrpSpPr>
        <p:grpSpPr>
          <a:xfrm>
            <a:off x="-216000" y="-216000"/>
            <a:ext cx="12628800" cy="7290000"/>
            <a:chOff x="-216000" y="-216000"/>
            <a:chExt cx="12628800" cy="7290000"/>
          </a:xfrm>
        </p:grpSpPr>
        <p:cxnSp>
          <p:nvCxnSpPr>
            <p:cNvPr id="3" name="Gerade Verbindung 2"/>
            <p:cNvCxnSpPr/>
            <p:nvPr userDrawn="1"/>
          </p:nvCxnSpPr>
          <p:spPr bwMode="auto">
            <a:xfrm>
              <a:off x="627063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>
              <a:off x="6099175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>
              <a:off x="62420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>
              <a:off x="8835479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>
              <a:off x="11715750" y="-216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 userDrawn="1"/>
          </p:nvCxnSpPr>
          <p:spPr bwMode="auto">
            <a:xfrm rot="5400000">
              <a:off x="123228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 userDrawn="1"/>
          </p:nvCxnSpPr>
          <p:spPr bwMode="auto">
            <a:xfrm rot="5400000">
              <a:off x="123228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 userDrawn="1"/>
          </p:nvCxnSpPr>
          <p:spPr bwMode="auto">
            <a:xfrm rot="5400000">
              <a:off x="123228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 Verbindung 42"/>
            <p:cNvCxnSpPr/>
            <p:nvPr userDrawn="1"/>
          </p:nvCxnSpPr>
          <p:spPr bwMode="auto">
            <a:xfrm rot="5400000">
              <a:off x="123228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 userDrawn="1"/>
          </p:nvCxnSpPr>
          <p:spPr bwMode="auto">
            <a:xfrm rot="5400000">
              <a:off x="123228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 userDrawn="1"/>
          </p:nvCxnSpPr>
          <p:spPr bwMode="auto">
            <a:xfrm rot="5400000">
              <a:off x="123228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 Verbindung 51"/>
            <p:cNvCxnSpPr/>
            <p:nvPr userDrawn="1"/>
          </p:nvCxnSpPr>
          <p:spPr bwMode="auto">
            <a:xfrm>
              <a:off x="627063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Gerade Verbindung 52"/>
            <p:cNvCxnSpPr/>
            <p:nvPr userDrawn="1"/>
          </p:nvCxnSpPr>
          <p:spPr bwMode="auto">
            <a:xfrm>
              <a:off x="6099175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Gerade Verbindung 53"/>
            <p:cNvCxnSpPr/>
            <p:nvPr userDrawn="1"/>
          </p:nvCxnSpPr>
          <p:spPr bwMode="auto">
            <a:xfrm>
              <a:off x="62420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Gerade Verbindung 54"/>
            <p:cNvCxnSpPr/>
            <p:nvPr userDrawn="1"/>
          </p:nvCxnSpPr>
          <p:spPr bwMode="auto">
            <a:xfrm>
              <a:off x="8835479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Gerade Verbindung 55"/>
            <p:cNvCxnSpPr/>
            <p:nvPr userDrawn="1"/>
          </p:nvCxnSpPr>
          <p:spPr bwMode="auto">
            <a:xfrm>
              <a:off x="11715750" y="68940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Gerade Verbindung 56"/>
            <p:cNvCxnSpPr/>
            <p:nvPr userDrawn="1"/>
          </p:nvCxnSpPr>
          <p:spPr bwMode="auto">
            <a:xfrm rot="5400000">
              <a:off x="-126000" y="242887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Gerade Verbindung 57"/>
            <p:cNvCxnSpPr/>
            <p:nvPr userDrawn="1"/>
          </p:nvCxnSpPr>
          <p:spPr bwMode="auto">
            <a:xfrm rot="5400000">
              <a:off x="-126000" y="891075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Gerade Verbindung 58"/>
            <p:cNvCxnSpPr/>
            <p:nvPr userDrawn="1"/>
          </p:nvCxnSpPr>
          <p:spPr bwMode="auto">
            <a:xfrm rot="5400000">
              <a:off x="-126000" y="1322776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Gerade Verbindung 59"/>
            <p:cNvCxnSpPr/>
            <p:nvPr userDrawn="1"/>
          </p:nvCxnSpPr>
          <p:spPr bwMode="auto">
            <a:xfrm rot="5400000">
              <a:off x="-126000" y="36252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Gerade Verbindung 60"/>
            <p:cNvCxnSpPr/>
            <p:nvPr userDrawn="1"/>
          </p:nvCxnSpPr>
          <p:spPr bwMode="auto">
            <a:xfrm rot="5400000">
              <a:off x="-126000" y="37656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Gerade Verbindung 61"/>
            <p:cNvCxnSpPr/>
            <p:nvPr userDrawn="1"/>
          </p:nvCxnSpPr>
          <p:spPr bwMode="auto">
            <a:xfrm rot="5400000">
              <a:off x="-126000" y="6076800"/>
              <a:ext cx="0" cy="180000"/>
            </a:xfrm>
            <a:prstGeom prst="line">
              <a:avLst/>
            </a:prstGeom>
            <a:solidFill>
              <a:schemeClr val="tx2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cdtText Box 133 Id16"/>
          <p:cNvSpPr txBox="1">
            <a:spLocks noChangeArrowheads="1"/>
          </p:cNvSpPr>
          <p:nvPr userDrawn="1">
            <p:custDataLst>
              <p:tags r:id="rId50"/>
            </p:custDataLst>
          </p:nvPr>
        </p:nvSpPr>
        <p:spPr bwMode="auto">
          <a:xfrm>
            <a:off x="0" y="6165850"/>
            <a:ext cx="12198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6400" tIns="144000" rIns="3211200" bIns="0" anchor="ctr"/>
          <a:lstStyle/>
          <a:p>
            <a:r>
              <a:rPr lang="de-DE" sz="1000" b="1" dirty="0" smtClean="0">
                <a:solidFill>
                  <a:srgbClr val="879BAA"/>
                </a:solidFill>
              </a:rPr>
              <a:t>© </a:t>
            </a:r>
            <a:r>
              <a:rPr lang="ru-RU" sz="1000" b="1" baseline="0" dirty="0" smtClean="0">
                <a:solidFill>
                  <a:srgbClr val="879BAA"/>
                </a:solidFill>
              </a:rPr>
              <a:t> ООО «Сименс» 2</a:t>
            </a:r>
            <a:r>
              <a:rPr lang="en-US" sz="1000" b="1" baseline="0" dirty="0" smtClean="0">
                <a:solidFill>
                  <a:srgbClr val="879BAA"/>
                </a:solidFill>
              </a:rPr>
              <a:t>0</a:t>
            </a:r>
            <a:r>
              <a:rPr lang="ru-RU" sz="1000" b="1" baseline="0" dirty="0" smtClean="0">
                <a:solidFill>
                  <a:srgbClr val="879BAA"/>
                </a:solidFill>
              </a:rPr>
              <a:t>16. Все права защищены.</a:t>
            </a:r>
            <a:endParaRPr lang="de-DE" sz="1000" b="1" dirty="0">
              <a:solidFill>
                <a:srgbClr val="879BAA"/>
              </a:solidFill>
            </a:endParaRPr>
          </a:p>
        </p:txBody>
      </p:sp>
      <p:sp>
        <p:nvSpPr>
          <p:cNvPr id="64" name="cdtTextBox 12 Id17"/>
          <p:cNvSpPr txBox="1"/>
          <p:nvPr userDrawn="1">
            <p:custDataLst>
              <p:tags r:id="rId51"/>
            </p:custDataLst>
          </p:nvPr>
        </p:nvSpPr>
        <p:spPr>
          <a:xfrm>
            <a:off x="0" y="6597650"/>
            <a:ext cx="3932230" cy="260350"/>
          </a:xfrm>
          <a:prstGeom prst="rect">
            <a:avLst/>
          </a:prstGeom>
          <a:noFill/>
        </p:spPr>
        <p:txBody>
          <a:bodyPr wrap="square" lIns="1908000" tIns="0" rIns="0" bIns="11520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000" noProof="0" dirty="0" smtClean="0">
                <a:solidFill>
                  <a:srgbClr val="000000"/>
                </a:solidFill>
              </a:rPr>
              <a:t>10.08</a:t>
            </a:r>
            <a:r>
              <a:rPr lang="de-DE" sz="1000" noProof="0" dirty="0" smtClean="0">
                <a:solidFill>
                  <a:srgbClr val="000000"/>
                </a:solidFill>
              </a:rPr>
              <a:t>.20</a:t>
            </a:r>
            <a:r>
              <a:rPr lang="ru-RU" sz="1000" noProof="0" dirty="0" smtClean="0">
                <a:solidFill>
                  <a:srgbClr val="000000"/>
                </a:solidFill>
              </a:rPr>
              <a:t>16</a:t>
            </a:r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5" name="cdtTextBox 11 Id18"/>
          <p:cNvSpPr txBox="1"/>
          <p:nvPr userDrawn="1">
            <p:custDataLst>
              <p:tags r:id="rId52"/>
            </p:custDataLst>
          </p:nvPr>
        </p:nvSpPr>
        <p:spPr>
          <a:xfrm>
            <a:off x="0" y="6597650"/>
            <a:ext cx="1765285" cy="260350"/>
          </a:xfrm>
          <a:prstGeom prst="rect">
            <a:avLst/>
          </a:prstGeom>
          <a:noFill/>
        </p:spPr>
        <p:txBody>
          <a:bodyPr wrap="square" lIns="626400" tIns="0" rIns="0" bIns="115200" rtlCol="0" anchor="t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Page </a:t>
            </a:r>
            <a:fld id="{91E7552C-A157-4A4F-8E99-698C0325FC94}" type="slidenum">
              <a:rPr lang="de-DE" sz="1000" noProof="0" smtClean="0">
                <a:solidFill>
                  <a:srgbClr val="000000"/>
                </a:solidFill>
              </a:rPr>
              <a:pPr>
                <a:lnSpc>
                  <a:spcPct val="110000"/>
                </a:lnSpc>
                <a:spcBef>
                  <a:spcPts val="0"/>
                </a:spcBef>
              </a:pPr>
              <a:t>‹#›</a:t>
            </a:fld>
            <a:endParaRPr lang="de-DE" sz="1000" noProof="0" dirty="0" smtClean="0">
              <a:solidFill>
                <a:srgbClr val="000000"/>
              </a:solidFill>
            </a:endParaRPr>
          </a:p>
        </p:txBody>
      </p:sp>
      <p:sp>
        <p:nvSpPr>
          <p:cNvPr id="66" name="cdtTextBox 13 Id19"/>
          <p:cNvSpPr txBox="1"/>
          <p:nvPr userDrawn="1">
            <p:custDataLst>
              <p:tags r:id="rId53"/>
            </p:custDataLst>
          </p:nvPr>
        </p:nvSpPr>
        <p:spPr>
          <a:xfrm>
            <a:off x="3787765" y="6597650"/>
            <a:ext cx="8410584" cy="260350"/>
          </a:xfrm>
          <a:prstGeom prst="rect">
            <a:avLst/>
          </a:prstGeom>
          <a:noFill/>
        </p:spPr>
        <p:txBody>
          <a:bodyPr wrap="square" lIns="0" tIns="0" rIns="482400" bIns="115200" rtlCol="0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de-DE" sz="1000" noProof="0" dirty="0" smtClean="0">
                <a:solidFill>
                  <a:srgbClr val="000000"/>
                </a:solidFill>
              </a:rPr>
              <a:t>Toropova Oxana / BT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679" r:id="rId4"/>
    <p:sldLayoutId id="2147483695" r:id="rId5"/>
    <p:sldLayoutId id="2147483705" r:id="rId6"/>
    <p:sldLayoutId id="2147483706" r:id="rId7"/>
    <p:sldLayoutId id="2147483670" r:id="rId8"/>
    <p:sldLayoutId id="2147483692" r:id="rId9"/>
    <p:sldLayoutId id="2147483696" r:id="rId10"/>
    <p:sldLayoutId id="2147483707" r:id="rId11"/>
    <p:sldLayoutId id="2147483683" r:id="rId12"/>
    <p:sldLayoutId id="2147483681" r:id="rId13"/>
    <p:sldLayoutId id="2147483697" r:id="rId14"/>
    <p:sldLayoutId id="2147483691" r:id="rId15"/>
    <p:sldLayoutId id="2147483693" r:id="rId16"/>
    <p:sldLayoutId id="2147483684" r:id="rId17"/>
    <p:sldLayoutId id="2147483685" r:id="rId18"/>
    <p:sldLayoutId id="2147483694" r:id="rId19"/>
    <p:sldLayoutId id="2147483686" r:id="rId20"/>
    <p:sldLayoutId id="2147483688" r:id="rId21"/>
    <p:sldLayoutId id="2147483704" r:id="rId2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dk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0" indent="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Arial" pitchFamily="34" charset="0"/>
        <a:buNone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8775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8163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17550" indent="-177800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Char char="•"/>
        <a:tabLst/>
        <a:defRPr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2207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6pPr>
      <a:lvl7pPr marL="16779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7pPr>
      <a:lvl8pPr marL="21351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8pPr>
      <a:lvl9pPr marL="2592388" indent="-18891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charset="0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7063" y="4108512"/>
            <a:ext cx="6480000" cy="1693983"/>
          </a:xfrm>
        </p:spPr>
        <p:txBody>
          <a:bodyPr/>
          <a:lstStyle/>
          <a:p>
            <a:r>
              <a:rPr lang="en-US" noProof="0" dirty="0" smtClean="0"/>
              <a:t>VW RUS group</a:t>
            </a:r>
            <a:br>
              <a:rPr lang="en-US" noProof="0" dirty="0" smtClean="0"/>
            </a:br>
            <a:r>
              <a:rPr lang="en-US" sz="1000" b="0" noProof="0" dirty="0" smtClean="0"/>
              <a:t/>
            </a:r>
            <a:br>
              <a:rPr lang="en-US" sz="1000" b="0" noProof="0" dirty="0" smtClean="0"/>
            </a:br>
            <a:r>
              <a:rPr lang="ru-RU" sz="2000" b="0" dirty="0" smtClean="0"/>
              <a:t>Адрес объект </a:t>
            </a:r>
            <a:r>
              <a:rPr lang="en-US" sz="2000" b="0" dirty="0" smtClean="0"/>
              <a:t> </a:t>
            </a:r>
            <a:r>
              <a:rPr lang="ru-RU" sz="2000" b="0" dirty="0" smtClean="0"/>
              <a:t>г. Калуга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ru-RU" sz="2000" b="0" dirty="0" smtClean="0"/>
              <a:t>Площадь, </a:t>
            </a:r>
            <a:r>
              <a:rPr lang="en-US" sz="2000" b="0" dirty="0" smtClean="0"/>
              <a:t>230 000 </a:t>
            </a:r>
            <a:r>
              <a:rPr lang="ru-RU" sz="2000" b="0" dirty="0" smtClean="0"/>
              <a:t>кв.м</a:t>
            </a:r>
            <a:endParaRPr lang="en-US" sz="2000" b="0" noProof="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 smtClean="0"/>
              <a:t>www.siemens.ru/bt</a:t>
            </a:r>
            <a:endParaRPr lang="en-US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7063" y="5907600"/>
            <a:ext cx="3671912" cy="324000"/>
          </a:xfrm>
        </p:spPr>
        <p:txBody>
          <a:bodyPr/>
          <a:lstStyle/>
          <a:p>
            <a:r>
              <a:rPr lang="en-US" noProof="0" dirty="0" smtClean="0"/>
              <a:t>© </a:t>
            </a:r>
            <a:r>
              <a:rPr lang="ru-RU" dirty="0" smtClean="0"/>
              <a:t>ООО «Сименс» 2016. Все права защищены.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555750" y="323404"/>
            <a:ext cx="216027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platzhalter 13"/>
          <p:cNvSpPr txBox="1">
            <a:spLocks/>
          </p:cNvSpPr>
          <p:nvPr/>
        </p:nvSpPr>
        <p:spPr bwMode="auto">
          <a:xfrm>
            <a:off x="9534929" y="6309320"/>
            <a:ext cx="34050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90000" rIns="0" bIns="4680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buClr>
                <a:schemeClr val="accent1"/>
              </a:buClr>
            </a:pPr>
            <a:r>
              <a:rPr lang="ru-RU" sz="1000" b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 </a:t>
            </a:r>
            <a:r>
              <a:rPr lang="ru-RU" sz="1000" i="1" kern="0" dirty="0" smtClean="0">
                <a:solidFill>
                  <a:schemeClr val="bg1"/>
                </a:solidFill>
                <a:ea typeface="+mn-ea"/>
                <a:cs typeface="Arial" pitchFamily="34" charset="0"/>
              </a:rPr>
              <a:t>*Изобретательность для жизни</a:t>
            </a:r>
            <a:endParaRPr kumimoji="0" lang="ru-RU" sz="100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0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VW RUS group</a:t>
            </a:r>
            <a:endParaRPr lang="en-US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3938935" y="1916832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7" name="cdtRectangle 3 Id114691"/>
          <p:cNvSpPr txBox="1">
            <a:spLocks noChangeArrowheads="1"/>
          </p:cNvSpPr>
          <p:nvPr/>
        </p:nvSpPr>
        <p:spPr bwMode="auto">
          <a:xfrm>
            <a:off x="6603231" y="1414800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Тип объекта: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Завод крупно- и </a:t>
            </a:r>
            <a:r>
              <a:rPr lang="ru-RU" kern="0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мелкоузловой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сборки автомобилей марки 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VW ,</a:t>
            </a:r>
            <a:r>
              <a:rPr lang="en-US" dirty="0" smtClean="0"/>
              <a:t> 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Skoda,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Audi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, общая площадь </a:t>
            </a:r>
            <a:endParaRPr lang="en-US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230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000 м2.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Год реализации: 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Реализован</a:t>
            </a:r>
            <a:r>
              <a:rPr lang="en-US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(2013-2016)</a:t>
            </a: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lang="ru-RU" u="sng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r>
              <a:rPr lang="ru-RU" u="sng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Партнёр компании 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«Сименс»: ООО «САЭ»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r>
              <a:rPr lang="ru-RU" kern="0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Заказчик:.ООО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«Фольксваген </a:t>
            </a:r>
            <a:r>
              <a:rPr lang="ru-RU" kern="0" dirty="0" err="1" smtClean="0">
                <a:solidFill>
                  <a:schemeClr val="tx1"/>
                </a:solidFill>
                <a:ea typeface="+mn-ea"/>
                <a:cs typeface="Arial" pitchFamily="34" charset="0"/>
              </a:rPr>
              <a:t>Груп</a:t>
            </a:r>
            <a:r>
              <a:rPr lang="ru-RU" kern="0" dirty="0" smtClean="0">
                <a:solidFill>
                  <a:schemeClr val="tx1"/>
                </a:solidFill>
                <a:ea typeface="+mn-ea"/>
                <a:cs typeface="Arial" pitchFamily="34" charset="0"/>
              </a:rPr>
              <a:t> Рус»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en-US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79388" lvl="1" indent="-177800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Рисунок 8" descr="1_W24_329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59" y="1414800"/>
            <a:ext cx="6643734" cy="49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8350" cy="928670"/>
          </a:xfrm>
        </p:spPr>
        <p:txBody>
          <a:bodyPr/>
          <a:lstStyle/>
          <a:p>
            <a:r>
              <a:rPr lang="en-US" dirty="0" smtClean="0"/>
              <a:t>VW RUS group</a:t>
            </a:r>
            <a:endParaRPr lang="en-US" dirty="0"/>
          </a:p>
        </p:txBody>
      </p:sp>
      <p:sp>
        <p:nvSpPr>
          <p:cNvPr id="114691" name="cdtRectangle 3 Id114691"/>
          <p:cNvSpPr>
            <a:spLocks noGrp="1" noChangeArrowheads="1"/>
          </p:cNvSpPr>
          <p:nvPr>
            <p:ph idx="1"/>
          </p:nvPr>
        </p:nvSpPr>
        <p:spPr>
          <a:xfrm>
            <a:off x="627063" y="1214422"/>
            <a:ext cx="5043484" cy="4857784"/>
          </a:xfrm>
        </p:spPr>
        <p:txBody>
          <a:bodyPr/>
          <a:lstStyle/>
          <a:p>
            <a:r>
              <a:rPr lang="ru-RU" b="1" dirty="0" smtClean="0"/>
              <a:t>Перечень установленного оборудования и реализованных решений</a:t>
            </a:r>
            <a:r>
              <a:rPr lang="en-US" b="1" dirty="0" smtClean="0"/>
              <a:t> Siemens</a:t>
            </a:r>
            <a:r>
              <a:rPr lang="ru-RU" b="1" dirty="0" smtClean="0"/>
              <a:t>:</a:t>
            </a:r>
            <a:endParaRPr lang="en-US" b="1" dirty="0" smtClean="0"/>
          </a:p>
          <a:p>
            <a:endParaRPr lang="en-US" noProof="0" dirty="0" smtClean="0">
              <a:latin typeface="Arial" pitchFamily="34" charset="0"/>
            </a:endParaRPr>
          </a:p>
          <a:p>
            <a:r>
              <a:rPr lang="ru-RU" u="sng" noProof="0" dirty="0" smtClean="0"/>
              <a:t>Автоматизация здания </a:t>
            </a:r>
            <a:endParaRPr lang="en-US" u="sng" noProof="0" dirty="0" smtClean="0">
              <a:latin typeface="Arial" pitchFamily="34" charset="0"/>
            </a:endParaRPr>
          </a:p>
          <a:p>
            <a:r>
              <a:rPr lang="ru-RU" dirty="0" smtClean="0"/>
              <a:t>30 Контроллеров </a:t>
            </a:r>
            <a:r>
              <a:rPr lang="en-US" dirty="0" err="1" smtClean="0"/>
              <a:t>Desigo</a:t>
            </a:r>
            <a:r>
              <a:rPr lang="en-US" dirty="0" smtClean="0"/>
              <a:t> PX</a:t>
            </a:r>
            <a:r>
              <a:rPr lang="ru-RU" dirty="0" smtClean="0"/>
              <a:t>С</a:t>
            </a:r>
          </a:p>
          <a:p>
            <a:r>
              <a:rPr lang="ru-RU" dirty="0" smtClean="0"/>
              <a:t>Периферийное оборудование:</a:t>
            </a:r>
          </a:p>
          <a:p>
            <a:r>
              <a:rPr lang="ru-RU" dirty="0" smtClean="0"/>
              <a:t>436 датчиков </a:t>
            </a:r>
            <a:r>
              <a:rPr lang="en-US" dirty="0" err="1" smtClean="0"/>
              <a:t>Symaro</a:t>
            </a:r>
            <a:endParaRPr lang="en-US" dirty="0" smtClean="0"/>
          </a:p>
          <a:p>
            <a:r>
              <a:rPr lang="en-US" dirty="0" smtClean="0"/>
              <a:t>199 </a:t>
            </a:r>
            <a:r>
              <a:rPr lang="ru-RU" dirty="0" smtClean="0"/>
              <a:t>приводов воздушных заслонок</a:t>
            </a:r>
          </a:p>
          <a:p>
            <a:r>
              <a:rPr lang="ru-RU" dirty="0" smtClean="0"/>
              <a:t>13 частотных преобразователей </a:t>
            </a:r>
            <a:r>
              <a:rPr lang="en-US" dirty="0" smtClean="0"/>
              <a:t>SED2</a:t>
            </a:r>
          </a:p>
          <a:p>
            <a:r>
              <a:rPr lang="ru-RU" dirty="0" smtClean="0"/>
              <a:t>34 регулирующих клапанов </a:t>
            </a:r>
            <a:r>
              <a:rPr lang="en-US" dirty="0" err="1" smtClean="0"/>
              <a:t>Acvatix</a:t>
            </a:r>
            <a:endParaRPr lang="en-US" dirty="0" smtClean="0"/>
          </a:p>
          <a:p>
            <a:pPr lvl="1">
              <a:buNone/>
            </a:pPr>
            <a:endParaRPr lang="ru-RU" u="sng" dirty="0" smtClean="0"/>
          </a:p>
          <a:p>
            <a:r>
              <a:rPr lang="ru-RU" u="sng" dirty="0" smtClean="0"/>
              <a:t>Комнатная автоматизация</a:t>
            </a:r>
            <a:endParaRPr lang="en-US" dirty="0" smtClean="0"/>
          </a:p>
          <a:p>
            <a:r>
              <a:rPr lang="ru-RU" dirty="0" smtClean="0"/>
              <a:t>4 Контроллера </a:t>
            </a:r>
            <a:r>
              <a:rPr lang="en-US" dirty="0" smtClean="0"/>
              <a:t>Desigo RXC</a:t>
            </a:r>
          </a:p>
          <a:p>
            <a:endParaRPr lang="ru-RU" u="sng" dirty="0" smtClean="0"/>
          </a:p>
          <a:p>
            <a:pPr lvl="1">
              <a:buNone/>
            </a:pPr>
            <a:r>
              <a:rPr lang="ru-RU" u="sng" dirty="0" smtClean="0"/>
              <a:t>Диспетчеризация </a:t>
            </a:r>
            <a:endParaRPr lang="en-US" u="sng" dirty="0" smtClean="0"/>
          </a:p>
          <a:p>
            <a:r>
              <a:rPr lang="ru-RU" dirty="0" smtClean="0"/>
              <a:t>3500</a:t>
            </a:r>
            <a:r>
              <a:rPr lang="en-US" dirty="0" smtClean="0"/>
              <a:t> </a:t>
            </a:r>
            <a:r>
              <a:rPr lang="ru-RU" dirty="0" smtClean="0"/>
              <a:t>Точек диспетчеризации </a:t>
            </a:r>
            <a:r>
              <a:rPr lang="en-US" dirty="0" err="1" smtClean="0"/>
              <a:t>Desigo</a:t>
            </a:r>
            <a:r>
              <a:rPr lang="en-US" dirty="0" smtClean="0"/>
              <a:t> Insight</a:t>
            </a:r>
          </a:p>
          <a:p>
            <a:r>
              <a:rPr lang="en-US" dirty="0" smtClean="0"/>
              <a:t>2 </a:t>
            </a:r>
            <a:r>
              <a:rPr lang="ru-RU" dirty="0" smtClean="0"/>
              <a:t>рабочих места, Терминальный сервер</a:t>
            </a:r>
          </a:p>
          <a:p>
            <a:pPr lvl="1">
              <a:buNone/>
            </a:pPr>
            <a:endParaRPr lang="en-US" noProof="0" dirty="0" smtClean="0">
              <a:latin typeface="Arial" pitchFamily="34" charset="0"/>
            </a:endParaRPr>
          </a:p>
        </p:txBody>
      </p:sp>
      <p:sp>
        <p:nvSpPr>
          <p:cNvPr id="4" name="cdtRectangle 3 Id114691"/>
          <p:cNvSpPr txBox="1">
            <a:spLocks noChangeArrowheads="1"/>
          </p:cNvSpPr>
          <p:nvPr/>
        </p:nvSpPr>
        <p:spPr bwMode="auto">
          <a:xfrm>
            <a:off x="6107559" y="1412874"/>
            <a:ext cx="5328096" cy="490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ct val="0"/>
              </a:spcBef>
              <a:buClr>
                <a:schemeClr val="accent1"/>
              </a:buClr>
              <a:buNone/>
            </a:pPr>
            <a:endParaRPr lang="ru-RU" kern="0" dirty="0" smtClean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179388" marR="0" lvl="1" indent="-1778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dtRectangle 2 Id1146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VW RUS group</a:t>
            </a:r>
            <a:r>
              <a:rPr lang="en-US" noProof="0" dirty="0" smtClean="0"/>
              <a:t/>
            </a:r>
            <a:br>
              <a:rPr lang="en-US" noProof="0" dirty="0" smtClean="0"/>
            </a:br>
            <a:endParaRPr lang="en-US" noProof="0" dirty="0" smtClean="0">
              <a:latin typeface="Arial" pitchFamily="34" charset="0"/>
            </a:endParaRPr>
          </a:p>
        </p:txBody>
      </p:sp>
      <p:cxnSp>
        <p:nvCxnSpPr>
          <p:cNvPr id="7" name="Gerade Verbindung 2151"/>
          <p:cNvCxnSpPr/>
          <p:nvPr/>
        </p:nvCxnSpPr>
        <p:spPr bwMode="auto">
          <a:xfrm flipV="1">
            <a:off x="669887" y="3131320"/>
            <a:ext cx="10899637" cy="851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10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68346" y="2944243"/>
            <a:ext cx="812057" cy="15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4722008" y="2527769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957" y="2059717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4" descr="D:\V5\Pictures\BT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5972" y="2108259"/>
            <a:ext cx="637638" cy="653988"/>
          </a:xfrm>
          <a:prstGeom prst="rect">
            <a:avLst/>
          </a:prstGeom>
          <a:noFill/>
        </p:spPr>
      </p:pic>
      <p:sp>
        <p:nvSpPr>
          <p:cNvPr id="110" name="Text Box 25"/>
          <p:cNvSpPr txBox="1">
            <a:spLocks noChangeArrowheads="1"/>
          </p:cNvSpPr>
          <p:nvPr/>
        </p:nvSpPr>
        <p:spPr bwMode="auto">
          <a:xfrm>
            <a:off x="2743271" y="2939054"/>
            <a:ext cx="6652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000" dirty="0" smtClean="0">
                <a:latin typeface="+mn-lt"/>
              </a:rPr>
              <a:t>BACnet / IP</a:t>
            </a:r>
            <a:endParaRPr lang="de-CH" sz="1000" dirty="0">
              <a:latin typeface="+mn-lt"/>
            </a:endParaRPr>
          </a:p>
        </p:txBody>
      </p:sp>
      <p:sp>
        <p:nvSpPr>
          <p:cNvPr id="316" name="Text Box 103"/>
          <p:cNvSpPr txBox="1">
            <a:spLocks noChangeArrowheads="1"/>
          </p:cNvSpPr>
          <p:nvPr/>
        </p:nvSpPr>
        <p:spPr bwMode="auto">
          <a:xfrm>
            <a:off x="5914023" y="5551846"/>
            <a:ext cx="1907729" cy="38472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Центральные системы </a:t>
            </a:r>
            <a:endParaRPr lang="en-US" sz="1000" b="1" dirty="0" smtClean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ОВК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6" name="Text Box 25"/>
          <p:cNvSpPr txBox="1">
            <a:spLocks noChangeArrowheads="1"/>
          </p:cNvSpPr>
          <p:nvPr/>
        </p:nvSpPr>
        <p:spPr bwMode="auto">
          <a:xfrm>
            <a:off x="3767004" y="1824370"/>
            <a:ext cx="18642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Рабочая станция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41457" y="2647056"/>
            <a:ext cx="428628" cy="256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grpSp>
        <p:nvGrpSpPr>
          <p:cNvPr id="233" name="Group 28"/>
          <p:cNvGrpSpPr>
            <a:grpSpLocks/>
          </p:cNvGrpSpPr>
          <p:nvPr/>
        </p:nvGrpSpPr>
        <p:grpSpPr bwMode="auto">
          <a:xfrm>
            <a:off x="6498249" y="4282609"/>
            <a:ext cx="341648" cy="307732"/>
            <a:chOff x="3460" y="2160"/>
            <a:chExt cx="247" cy="247"/>
          </a:xfrm>
        </p:grpSpPr>
        <p:sp>
          <p:nvSpPr>
            <p:cNvPr id="23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3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39" name="Gerade Verbindung 2301"/>
          <p:cNvCxnSpPr/>
          <p:nvPr/>
        </p:nvCxnSpPr>
        <p:spPr bwMode="auto">
          <a:xfrm rot="5400000" flipH="1" flipV="1">
            <a:off x="5605413" y="3850108"/>
            <a:ext cx="1433409" cy="24775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Gerade Verbindung 2151"/>
          <p:cNvCxnSpPr/>
          <p:nvPr/>
        </p:nvCxnSpPr>
        <p:spPr bwMode="auto">
          <a:xfrm>
            <a:off x="6321895" y="4439843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1" name="Gerade Verbindung 2301"/>
          <p:cNvCxnSpPr/>
          <p:nvPr/>
        </p:nvCxnSpPr>
        <p:spPr bwMode="auto">
          <a:xfrm rot="16200000" flipV="1">
            <a:off x="6230929" y="4731852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2" name="Gerade Verbindung 2301"/>
          <p:cNvCxnSpPr/>
          <p:nvPr/>
        </p:nvCxnSpPr>
        <p:spPr bwMode="auto">
          <a:xfrm rot="16200000" flipV="1">
            <a:off x="6230934" y="5013936"/>
            <a:ext cx="152109" cy="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3" name="Group 28"/>
          <p:cNvGrpSpPr>
            <a:grpSpLocks/>
          </p:cNvGrpSpPr>
          <p:nvPr/>
        </p:nvGrpSpPr>
        <p:grpSpPr bwMode="auto">
          <a:xfrm>
            <a:off x="6510859" y="4937882"/>
            <a:ext cx="341648" cy="307732"/>
            <a:chOff x="3460" y="2160"/>
            <a:chExt cx="247" cy="247"/>
          </a:xfrm>
        </p:grpSpPr>
        <p:sp>
          <p:nvSpPr>
            <p:cNvPr id="24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7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48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49" name="Gerade Verbindung 2151"/>
          <p:cNvCxnSpPr/>
          <p:nvPr/>
        </p:nvCxnSpPr>
        <p:spPr bwMode="auto">
          <a:xfrm>
            <a:off x="6334505" y="5095116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" name="Text Box 19"/>
          <p:cNvSpPr txBox="1">
            <a:spLocks noChangeArrowheads="1"/>
          </p:cNvSpPr>
          <p:nvPr/>
        </p:nvSpPr>
        <p:spPr bwMode="auto">
          <a:xfrm>
            <a:off x="6996184" y="4373587"/>
            <a:ext cx="5899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PXC..-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E.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46" name="Text Box 19"/>
          <p:cNvSpPr txBox="1">
            <a:spLocks noChangeArrowheads="1"/>
          </p:cNvSpPr>
          <p:nvPr/>
        </p:nvSpPr>
        <p:spPr bwMode="auto">
          <a:xfrm>
            <a:off x="8742381" y="3868560"/>
            <a:ext cx="5466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PXM20-E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277" name="Group 28"/>
          <p:cNvGrpSpPr>
            <a:grpSpLocks/>
          </p:cNvGrpSpPr>
          <p:nvPr/>
        </p:nvGrpSpPr>
        <p:grpSpPr bwMode="auto">
          <a:xfrm>
            <a:off x="3815776" y="4298063"/>
            <a:ext cx="341648" cy="307732"/>
            <a:chOff x="3460" y="2160"/>
            <a:chExt cx="247" cy="247"/>
          </a:xfrm>
        </p:grpSpPr>
        <p:sp>
          <p:nvSpPr>
            <p:cNvPr id="278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79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0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1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282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283" name="Gerade Verbindung 2301"/>
          <p:cNvCxnSpPr/>
          <p:nvPr/>
        </p:nvCxnSpPr>
        <p:spPr bwMode="auto">
          <a:xfrm rot="5400000" flipH="1" flipV="1">
            <a:off x="2990672" y="3795526"/>
            <a:ext cx="1310112" cy="1260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4" name="Gerade Verbindung 2151"/>
          <p:cNvCxnSpPr/>
          <p:nvPr/>
        </p:nvCxnSpPr>
        <p:spPr bwMode="auto">
          <a:xfrm>
            <a:off x="3639422" y="4455297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0" name="Line 17"/>
          <p:cNvSpPr>
            <a:spLocks noChangeShapeType="1"/>
          </p:cNvSpPr>
          <p:nvPr/>
        </p:nvSpPr>
        <p:spPr bwMode="auto">
          <a:xfrm flipV="1">
            <a:off x="7162207" y="2519252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3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4156" y="2051200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5" name="Text Box 25"/>
          <p:cNvSpPr txBox="1">
            <a:spLocks noChangeArrowheads="1"/>
          </p:cNvSpPr>
          <p:nvPr/>
        </p:nvSpPr>
        <p:spPr bwMode="auto">
          <a:xfrm>
            <a:off x="6230061" y="1824370"/>
            <a:ext cx="186429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Рабочая станция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grpSp>
        <p:nvGrpSpPr>
          <p:cNvPr id="333" name="Gruppieren 2060"/>
          <p:cNvGrpSpPr/>
          <p:nvPr/>
        </p:nvGrpSpPr>
        <p:grpSpPr>
          <a:xfrm>
            <a:off x="6627943" y="3560830"/>
            <a:ext cx="958148" cy="461621"/>
            <a:chOff x="5101086" y="3246430"/>
            <a:chExt cx="1009619" cy="540027"/>
          </a:xfrm>
        </p:grpSpPr>
        <p:grpSp>
          <p:nvGrpSpPr>
            <p:cNvPr id="334" name="Group 34"/>
            <p:cNvGrpSpPr>
              <a:grpSpLocks/>
            </p:cNvGrpSpPr>
            <p:nvPr/>
          </p:nvGrpSpPr>
          <p:grpSpPr bwMode="auto">
            <a:xfrm>
              <a:off x="5101086" y="3246430"/>
              <a:ext cx="360000" cy="360000"/>
              <a:chOff x="3429" y="1960"/>
              <a:chExt cx="215" cy="229"/>
            </a:xfrm>
          </p:grpSpPr>
          <p:sp>
            <p:nvSpPr>
              <p:cNvPr id="336" name="Rectangle 35"/>
              <p:cNvSpPr>
                <a:spLocks noChangeArrowheads="1"/>
              </p:cNvSpPr>
              <p:nvPr/>
            </p:nvSpPr>
            <p:spPr bwMode="auto">
              <a:xfrm rot="-5400000">
                <a:off x="3422" y="1967"/>
                <a:ext cx="229" cy="215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7" name="Freeform 36"/>
              <p:cNvSpPr>
                <a:spLocks/>
              </p:cNvSpPr>
              <p:nvPr/>
            </p:nvSpPr>
            <p:spPr bwMode="auto">
              <a:xfrm>
                <a:off x="3455" y="1991"/>
                <a:ext cx="164" cy="149"/>
              </a:xfrm>
              <a:custGeom>
                <a:avLst/>
                <a:gdLst>
                  <a:gd name="T0" fmla="*/ 0 w 576"/>
                  <a:gd name="T1" fmla="*/ 0 h 384"/>
                  <a:gd name="T2" fmla="*/ 0 w 576"/>
                  <a:gd name="T3" fmla="*/ 0 h 384"/>
                  <a:gd name="T4" fmla="*/ 0 w 576"/>
                  <a:gd name="T5" fmla="*/ 0 h 384"/>
                  <a:gd name="T6" fmla="*/ 0 w 576"/>
                  <a:gd name="T7" fmla="*/ 0 h 384"/>
                  <a:gd name="T8" fmla="*/ 0 w 576"/>
                  <a:gd name="T9" fmla="*/ 0 h 384"/>
                  <a:gd name="T10" fmla="*/ 0 w 576"/>
                  <a:gd name="T11" fmla="*/ 0 h 384"/>
                  <a:gd name="T12" fmla="*/ 0 w 576"/>
                  <a:gd name="T13" fmla="*/ 0 h 384"/>
                  <a:gd name="T14" fmla="*/ 0 w 576"/>
                  <a:gd name="T15" fmla="*/ 0 h 384"/>
                  <a:gd name="T16" fmla="*/ 0 w 576"/>
                  <a:gd name="T17" fmla="*/ 0 h 384"/>
                  <a:gd name="T18" fmla="*/ 0 w 576"/>
                  <a:gd name="T19" fmla="*/ 0 h 384"/>
                  <a:gd name="T20" fmla="*/ 0 w 576"/>
                  <a:gd name="T21" fmla="*/ 0 h 384"/>
                  <a:gd name="T22" fmla="*/ 0 w 576"/>
                  <a:gd name="T23" fmla="*/ 0 h 384"/>
                  <a:gd name="T24" fmla="*/ 0 w 576"/>
                  <a:gd name="T25" fmla="*/ 0 h 384"/>
                  <a:gd name="T26" fmla="*/ 0 w 576"/>
                  <a:gd name="T27" fmla="*/ 0 h 384"/>
                  <a:gd name="T28" fmla="*/ 0 w 576"/>
                  <a:gd name="T29" fmla="*/ 0 h 384"/>
                  <a:gd name="T30" fmla="*/ 0 w 576"/>
                  <a:gd name="T31" fmla="*/ 0 h 3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76"/>
                  <a:gd name="T49" fmla="*/ 0 h 384"/>
                  <a:gd name="T50" fmla="*/ 576 w 576"/>
                  <a:gd name="T51" fmla="*/ 384 h 3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76" h="384">
                    <a:moveTo>
                      <a:pt x="480" y="0"/>
                    </a:moveTo>
                    <a:lnTo>
                      <a:pt x="505" y="6"/>
                    </a:lnTo>
                    <a:lnTo>
                      <a:pt x="526" y="25"/>
                    </a:lnTo>
                    <a:lnTo>
                      <a:pt x="545" y="54"/>
                    </a:lnTo>
                    <a:lnTo>
                      <a:pt x="563" y="94"/>
                    </a:lnTo>
                    <a:lnTo>
                      <a:pt x="574" y="140"/>
                    </a:lnTo>
                    <a:lnTo>
                      <a:pt x="576" y="192"/>
                    </a:lnTo>
                    <a:lnTo>
                      <a:pt x="574" y="240"/>
                    </a:lnTo>
                    <a:lnTo>
                      <a:pt x="563" y="286"/>
                    </a:lnTo>
                    <a:lnTo>
                      <a:pt x="545" y="328"/>
                    </a:lnTo>
                    <a:lnTo>
                      <a:pt x="526" y="359"/>
                    </a:lnTo>
                    <a:lnTo>
                      <a:pt x="505" y="376"/>
                    </a:lnTo>
                    <a:lnTo>
                      <a:pt x="480" y="384"/>
                    </a:lnTo>
                    <a:lnTo>
                      <a:pt x="0" y="384"/>
                    </a:lnTo>
                    <a:lnTo>
                      <a:pt x="0" y="0"/>
                    </a:lnTo>
                    <a:lnTo>
                      <a:pt x="4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mpd="sng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338" name="Rectangle 37"/>
              <p:cNvSpPr>
                <a:spLocks noChangeArrowheads="1"/>
              </p:cNvSpPr>
              <p:nvPr/>
            </p:nvSpPr>
            <p:spPr bwMode="auto">
              <a:xfrm>
                <a:off x="3469" y="2008"/>
                <a:ext cx="111" cy="78"/>
              </a:xfrm>
              <a:prstGeom prst="rect">
                <a:avLst/>
              </a:prstGeom>
              <a:solidFill>
                <a:schemeClr val="accent5"/>
              </a:solidFill>
              <a:ln w="9525">
                <a:solidFill>
                  <a:schemeClr val="accent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kern="0">
                  <a:solidFill>
                    <a:schemeClr val="tx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35" name="Text Box 14"/>
            <p:cNvSpPr txBox="1">
              <a:spLocks noChangeArrowheads="1"/>
            </p:cNvSpPr>
            <p:nvPr/>
          </p:nvSpPr>
          <p:spPr bwMode="auto">
            <a:xfrm>
              <a:off x="5534717" y="3606432"/>
              <a:ext cx="575988" cy="18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t" anchorCtr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 smtClean="0">
                  <a:solidFill>
                    <a:schemeClr val="tx1"/>
                  </a:solidFill>
                  <a:latin typeface="+mn-lt"/>
                  <a:cs typeface="+mn-cs"/>
                </a:rPr>
                <a:t>PXM20-E</a:t>
              </a:r>
              <a:endParaRPr lang="en-US" sz="1000" b="1" kern="0" dirty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40" name="Gerade Verbindung 2151"/>
          <p:cNvCxnSpPr/>
          <p:nvPr/>
        </p:nvCxnSpPr>
        <p:spPr bwMode="auto">
          <a:xfrm>
            <a:off x="6433444" y="3728561"/>
            <a:ext cx="187420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8" name="Group 34"/>
          <p:cNvGrpSpPr>
            <a:grpSpLocks/>
          </p:cNvGrpSpPr>
          <p:nvPr/>
        </p:nvGrpSpPr>
        <p:grpSpPr bwMode="auto">
          <a:xfrm>
            <a:off x="6622304" y="3560829"/>
            <a:ext cx="341648" cy="307732"/>
            <a:chOff x="3429" y="1960"/>
            <a:chExt cx="215" cy="229"/>
          </a:xfrm>
        </p:grpSpPr>
        <p:sp>
          <p:nvSpPr>
            <p:cNvPr id="350" name="Rectangle 35"/>
            <p:cNvSpPr>
              <a:spLocks noChangeArrowheads="1"/>
            </p:cNvSpPr>
            <p:nvPr/>
          </p:nvSpPr>
          <p:spPr bwMode="auto">
            <a:xfrm rot="-5400000">
              <a:off x="3422" y="1967"/>
              <a:ext cx="229" cy="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51" name="Freeform 36"/>
            <p:cNvSpPr>
              <a:spLocks/>
            </p:cNvSpPr>
            <p:nvPr/>
          </p:nvSpPr>
          <p:spPr bwMode="auto">
            <a:xfrm>
              <a:off x="3455" y="1991"/>
              <a:ext cx="164" cy="149"/>
            </a:xfrm>
            <a:custGeom>
              <a:avLst/>
              <a:gdLst>
                <a:gd name="T0" fmla="*/ 0 w 576"/>
                <a:gd name="T1" fmla="*/ 0 h 384"/>
                <a:gd name="T2" fmla="*/ 0 w 576"/>
                <a:gd name="T3" fmla="*/ 0 h 384"/>
                <a:gd name="T4" fmla="*/ 0 w 576"/>
                <a:gd name="T5" fmla="*/ 0 h 384"/>
                <a:gd name="T6" fmla="*/ 0 w 576"/>
                <a:gd name="T7" fmla="*/ 0 h 384"/>
                <a:gd name="T8" fmla="*/ 0 w 576"/>
                <a:gd name="T9" fmla="*/ 0 h 384"/>
                <a:gd name="T10" fmla="*/ 0 w 576"/>
                <a:gd name="T11" fmla="*/ 0 h 384"/>
                <a:gd name="T12" fmla="*/ 0 w 576"/>
                <a:gd name="T13" fmla="*/ 0 h 384"/>
                <a:gd name="T14" fmla="*/ 0 w 576"/>
                <a:gd name="T15" fmla="*/ 0 h 384"/>
                <a:gd name="T16" fmla="*/ 0 w 576"/>
                <a:gd name="T17" fmla="*/ 0 h 384"/>
                <a:gd name="T18" fmla="*/ 0 w 576"/>
                <a:gd name="T19" fmla="*/ 0 h 384"/>
                <a:gd name="T20" fmla="*/ 0 w 576"/>
                <a:gd name="T21" fmla="*/ 0 h 384"/>
                <a:gd name="T22" fmla="*/ 0 w 576"/>
                <a:gd name="T23" fmla="*/ 0 h 384"/>
                <a:gd name="T24" fmla="*/ 0 w 576"/>
                <a:gd name="T25" fmla="*/ 0 h 384"/>
                <a:gd name="T26" fmla="*/ 0 w 576"/>
                <a:gd name="T27" fmla="*/ 0 h 384"/>
                <a:gd name="T28" fmla="*/ 0 w 576"/>
                <a:gd name="T29" fmla="*/ 0 h 384"/>
                <a:gd name="T30" fmla="*/ 0 w 576"/>
                <a:gd name="T31" fmla="*/ 0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6"/>
                <a:gd name="T49" fmla="*/ 0 h 384"/>
                <a:gd name="T50" fmla="*/ 576 w 576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6" h="384">
                  <a:moveTo>
                    <a:pt x="480" y="0"/>
                  </a:moveTo>
                  <a:lnTo>
                    <a:pt x="505" y="6"/>
                  </a:lnTo>
                  <a:lnTo>
                    <a:pt x="526" y="25"/>
                  </a:lnTo>
                  <a:lnTo>
                    <a:pt x="545" y="54"/>
                  </a:lnTo>
                  <a:lnTo>
                    <a:pt x="563" y="94"/>
                  </a:lnTo>
                  <a:lnTo>
                    <a:pt x="574" y="140"/>
                  </a:lnTo>
                  <a:lnTo>
                    <a:pt x="576" y="192"/>
                  </a:lnTo>
                  <a:lnTo>
                    <a:pt x="574" y="240"/>
                  </a:lnTo>
                  <a:lnTo>
                    <a:pt x="563" y="286"/>
                  </a:lnTo>
                  <a:lnTo>
                    <a:pt x="545" y="328"/>
                  </a:lnTo>
                  <a:lnTo>
                    <a:pt x="526" y="359"/>
                  </a:lnTo>
                  <a:lnTo>
                    <a:pt x="505" y="376"/>
                  </a:lnTo>
                  <a:lnTo>
                    <a:pt x="480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52" name="Rectangle 37"/>
            <p:cNvSpPr>
              <a:spLocks noChangeArrowheads="1"/>
            </p:cNvSpPr>
            <p:nvPr/>
          </p:nvSpPr>
          <p:spPr bwMode="auto">
            <a:xfrm>
              <a:off x="3469" y="2008"/>
              <a:ext cx="111" cy="7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53" name="Gerade Verbindung 2151"/>
          <p:cNvCxnSpPr/>
          <p:nvPr/>
        </p:nvCxnSpPr>
        <p:spPr bwMode="auto">
          <a:xfrm>
            <a:off x="6334505" y="3730149"/>
            <a:ext cx="280728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1" name="Text Box 103"/>
          <p:cNvSpPr txBox="1">
            <a:spLocks noChangeArrowheads="1"/>
          </p:cNvSpPr>
          <p:nvPr/>
        </p:nvSpPr>
        <p:spPr bwMode="auto">
          <a:xfrm>
            <a:off x="7787886" y="5397958"/>
            <a:ext cx="1282402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Электроснабжение, </a:t>
            </a:r>
          </a:p>
        </p:txBody>
      </p:sp>
      <p:sp>
        <p:nvSpPr>
          <p:cNvPr id="365" name="Text Box 103"/>
          <p:cNvSpPr txBox="1">
            <a:spLocks noChangeArrowheads="1"/>
          </p:cNvSpPr>
          <p:nvPr/>
        </p:nvSpPr>
        <p:spPr bwMode="auto">
          <a:xfrm>
            <a:off x="6242639" y="5359486"/>
            <a:ext cx="1106072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Теплоснабжение</a:t>
            </a:r>
          </a:p>
        </p:txBody>
      </p:sp>
      <p:sp>
        <p:nvSpPr>
          <p:cNvPr id="310" name="Text Box 19"/>
          <p:cNvSpPr txBox="1">
            <a:spLocks noChangeArrowheads="1"/>
          </p:cNvSpPr>
          <p:nvPr/>
        </p:nvSpPr>
        <p:spPr bwMode="auto">
          <a:xfrm>
            <a:off x="6996184" y="5005159"/>
            <a:ext cx="5899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PXC..-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E.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341" name="Grafik 8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6963" y="4830020"/>
            <a:ext cx="430015" cy="430015"/>
          </a:xfrm>
          <a:prstGeom prst="rect">
            <a:avLst/>
          </a:prstGeom>
        </p:spPr>
      </p:pic>
      <p:pic>
        <p:nvPicPr>
          <p:cNvPr id="342" name="Picture 38" descr="Modbus Logo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560057" y="4985020"/>
            <a:ext cx="717349" cy="205867"/>
          </a:xfrm>
          <a:prstGeom prst="rect">
            <a:avLst/>
          </a:prstGeom>
          <a:noFill/>
        </p:spPr>
      </p:pic>
      <p:grpSp>
        <p:nvGrpSpPr>
          <p:cNvPr id="343" name="Group 28"/>
          <p:cNvGrpSpPr>
            <a:grpSpLocks/>
          </p:cNvGrpSpPr>
          <p:nvPr/>
        </p:nvGrpSpPr>
        <p:grpSpPr bwMode="auto">
          <a:xfrm>
            <a:off x="8105420" y="4280788"/>
            <a:ext cx="341648" cy="307732"/>
            <a:chOff x="3460" y="2160"/>
            <a:chExt cx="247" cy="247"/>
          </a:xfrm>
        </p:grpSpPr>
        <p:sp>
          <p:nvSpPr>
            <p:cNvPr id="344" name="Rectangle 29"/>
            <p:cNvSpPr>
              <a:spLocks noChangeArrowheads="1"/>
            </p:cNvSpPr>
            <p:nvPr/>
          </p:nvSpPr>
          <p:spPr bwMode="auto">
            <a:xfrm rot="5400000">
              <a:off x="3460" y="2160"/>
              <a:ext cx="247" cy="2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45" name="Rectangle 30"/>
            <p:cNvSpPr>
              <a:spLocks noChangeArrowheads="1"/>
            </p:cNvSpPr>
            <p:nvPr/>
          </p:nvSpPr>
          <p:spPr bwMode="auto">
            <a:xfrm rot="5400000">
              <a:off x="3504" y="2171"/>
              <a:ext cx="159" cy="221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46" name="Freeform 31"/>
            <p:cNvSpPr>
              <a:spLocks/>
            </p:cNvSpPr>
            <p:nvPr/>
          </p:nvSpPr>
          <p:spPr bwMode="auto">
            <a:xfrm rot="10800000">
              <a:off x="3527" y="2246"/>
              <a:ext cx="178" cy="68"/>
            </a:xfrm>
            <a:custGeom>
              <a:avLst/>
              <a:gdLst>
                <a:gd name="T0" fmla="*/ 1 w 326"/>
                <a:gd name="T1" fmla="*/ 0 h 186"/>
                <a:gd name="T2" fmla="*/ 1 w 326"/>
                <a:gd name="T3" fmla="*/ 0 h 186"/>
                <a:gd name="T4" fmla="*/ 1 w 326"/>
                <a:gd name="T5" fmla="*/ 0 h 186"/>
                <a:gd name="T6" fmla="*/ 1 w 326"/>
                <a:gd name="T7" fmla="*/ 0 h 186"/>
                <a:gd name="T8" fmla="*/ 1 w 326"/>
                <a:gd name="T9" fmla="*/ 0 h 186"/>
                <a:gd name="T10" fmla="*/ 1 w 326"/>
                <a:gd name="T11" fmla="*/ 0 h 186"/>
                <a:gd name="T12" fmla="*/ 1 w 326"/>
                <a:gd name="T13" fmla="*/ 0 h 186"/>
                <a:gd name="T14" fmla="*/ 1 w 326"/>
                <a:gd name="T15" fmla="*/ 0 h 186"/>
                <a:gd name="T16" fmla="*/ 1 w 326"/>
                <a:gd name="T17" fmla="*/ 0 h 186"/>
                <a:gd name="T18" fmla="*/ 1 w 326"/>
                <a:gd name="T19" fmla="*/ 0 h 186"/>
                <a:gd name="T20" fmla="*/ 1 w 326"/>
                <a:gd name="T21" fmla="*/ 0 h 186"/>
                <a:gd name="T22" fmla="*/ 1 w 326"/>
                <a:gd name="T23" fmla="*/ 0 h 186"/>
                <a:gd name="T24" fmla="*/ 1 w 326"/>
                <a:gd name="T25" fmla="*/ 0 h 186"/>
                <a:gd name="T26" fmla="*/ 0 w 326"/>
                <a:gd name="T27" fmla="*/ 0 h 186"/>
                <a:gd name="T28" fmla="*/ 0 w 326"/>
                <a:gd name="T29" fmla="*/ 0 h 186"/>
                <a:gd name="T30" fmla="*/ 1 w 326"/>
                <a:gd name="T31" fmla="*/ 0 h 1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6"/>
                <a:gd name="T49" fmla="*/ 0 h 186"/>
                <a:gd name="T50" fmla="*/ 326 w 326"/>
                <a:gd name="T51" fmla="*/ 186 h 1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6" h="186">
                  <a:moveTo>
                    <a:pt x="272" y="0"/>
                  </a:moveTo>
                  <a:lnTo>
                    <a:pt x="286" y="3"/>
                  </a:lnTo>
                  <a:lnTo>
                    <a:pt x="298" y="12"/>
                  </a:lnTo>
                  <a:lnTo>
                    <a:pt x="308" y="26"/>
                  </a:lnTo>
                  <a:lnTo>
                    <a:pt x="319" y="46"/>
                  </a:lnTo>
                  <a:lnTo>
                    <a:pt x="325" y="68"/>
                  </a:lnTo>
                  <a:lnTo>
                    <a:pt x="326" y="93"/>
                  </a:lnTo>
                  <a:lnTo>
                    <a:pt x="325" y="116"/>
                  </a:lnTo>
                  <a:lnTo>
                    <a:pt x="319" y="139"/>
                  </a:lnTo>
                  <a:lnTo>
                    <a:pt x="308" y="159"/>
                  </a:lnTo>
                  <a:lnTo>
                    <a:pt x="298" y="174"/>
                  </a:lnTo>
                  <a:lnTo>
                    <a:pt x="286" y="182"/>
                  </a:lnTo>
                  <a:lnTo>
                    <a:pt x="272" y="186"/>
                  </a:lnTo>
                  <a:lnTo>
                    <a:pt x="0" y="186"/>
                  </a:lnTo>
                  <a:lnTo>
                    <a:pt x="0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66" name="Rectangle 32"/>
            <p:cNvSpPr>
              <a:spLocks noChangeArrowheads="1"/>
            </p:cNvSpPr>
            <p:nvPr/>
          </p:nvSpPr>
          <p:spPr bwMode="auto">
            <a:xfrm flipH="1">
              <a:off x="3472" y="2214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67" name="Rectangle 33"/>
            <p:cNvSpPr>
              <a:spLocks noChangeArrowheads="1"/>
            </p:cNvSpPr>
            <p:nvPr/>
          </p:nvSpPr>
          <p:spPr bwMode="auto">
            <a:xfrm flipH="1">
              <a:off x="3468" y="2339"/>
              <a:ext cx="22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68" name="Gerade Verbindung 2301"/>
          <p:cNvCxnSpPr/>
          <p:nvPr/>
        </p:nvCxnSpPr>
        <p:spPr bwMode="auto">
          <a:xfrm rot="5400000" flipH="1" flipV="1">
            <a:off x="7287425" y="3788978"/>
            <a:ext cx="1286371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" name="Text Box 19"/>
          <p:cNvSpPr txBox="1">
            <a:spLocks noChangeArrowheads="1"/>
          </p:cNvSpPr>
          <p:nvPr/>
        </p:nvSpPr>
        <p:spPr bwMode="auto">
          <a:xfrm>
            <a:off x="8592289" y="4373587"/>
            <a:ext cx="15308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PXC..-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E.D</a:t>
            </a:r>
            <a:r>
              <a:rPr lang="en-US" sz="1000" kern="0" dirty="0" smtClean="0">
                <a:solidFill>
                  <a:schemeClr val="tx1"/>
                </a:solidFill>
              </a:rPr>
              <a:t> + TXI1.OPEN 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370" name="Group 34"/>
          <p:cNvGrpSpPr>
            <a:grpSpLocks/>
          </p:cNvGrpSpPr>
          <p:nvPr/>
        </p:nvGrpSpPr>
        <p:grpSpPr bwMode="auto">
          <a:xfrm>
            <a:off x="8218409" y="3560829"/>
            <a:ext cx="341648" cy="307732"/>
            <a:chOff x="3429" y="1960"/>
            <a:chExt cx="215" cy="229"/>
          </a:xfrm>
        </p:grpSpPr>
        <p:sp>
          <p:nvSpPr>
            <p:cNvPr id="371" name="Rectangle 35"/>
            <p:cNvSpPr>
              <a:spLocks noChangeArrowheads="1"/>
            </p:cNvSpPr>
            <p:nvPr/>
          </p:nvSpPr>
          <p:spPr bwMode="auto">
            <a:xfrm rot="-5400000">
              <a:off x="3422" y="1967"/>
              <a:ext cx="229" cy="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72" name="Freeform 36"/>
            <p:cNvSpPr>
              <a:spLocks/>
            </p:cNvSpPr>
            <p:nvPr/>
          </p:nvSpPr>
          <p:spPr bwMode="auto">
            <a:xfrm>
              <a:off x="3455" y="1991"/>
              <a:ext cx="164" cy="149"/>
            </a:xfrm>
            <a:custGeom>
              <a:avLst/>
              <a:gdLst>
                <a:gd name="T0" fmla="*/ 0 w 576"/>
                <a:gd name="T1" fmla="*/ 0 h 384"/>
                <a:gd name="T2" fmla="*/ 0 w 576"/>
                <a:gd name="T3" fmla="*/ 0 h 384"/>
                <a:gd name="T4" fmla="*/ 0 w 576"/>
                <a:gd name="T5" fmla="*/ 0 h 384"/>
                <a:gd name="T6" fmla="*/ 0 w 576"/>
                <a:gd name="T7" fmla="*/ 0 h 384"/>
                <a:gd name="T8" fmla="*/ 0 w 576"/>
                <a:gd name="T9" fmla="*/ 0 h 384"/>
                <a:gd name="T10" fmla="*/ 0 w 576"/>
                <a:gd name="T11" fmla="*/ 0 h 384"/>
                <a:gd name="T12" fmla="*/ 0 w 576"/>
                <a:gd name="T13" fmla="*/ 0 h 384"/>
                <a:gd name="T14" fmla="*/ 0 w 576"/>
                <a:gd name="T15" fmla="*/ 0 h 384"/>
                <a:gd name="T16" fmla="*/ 0 w 576"/>
                <a:gd name="T17" fmla="*/ 0 h 384"/>
                <a:gd name="T18" fmla="*/ 0 w 576"/>
                <a:gd name="T19" fmla="*/ 0 h 384"/>
                <a:gd name="T20" fmla="*/ 0 w 576"/>
                <a:gd name="T21" fmla="*/ 0 h 384"/>
                <a:gd name="T22" fmla="*/ 0 w 576"/>
                <a:gd name="T23" fmla="*/ 0 h 384"/>
                <a:gd name="T24" fmla="*/ 0 w 576"/>
                <a:gd name="T25" fmla="*/ 0 h 384"/>
                <a:gd name="T26" fmla="*/ 0 w 576"/>
                <a:gd name="T27" fmla="*/ 0 h 384"/>
                <a:gd name="T28" fmla="*/ 0 w 576"/>
                <a:gd name="T29" fmla="*/ 0 h 384"/>
                <a:gd name="T30" fmla="*/ 0 w 576"/>
                <a:gd name="T31" fmla="*/ 0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6"/>
                <a:gd name="T49" fmla="*/ 0 h 384"/>
                <a:gd name="T50" fmla="*/ 576 w 576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6" h="384">
                  <a:moveTo>
                    <a:pt x="480" y="0"/>
                  </a:moveTo>
                  <a:lnTo>
                    <a:pt x="505" y="6"/>
                  </a:lnTo>
                  <a:lnTo>
                    <a:pt x="526" y="25"/>
                  </a:lnTo>
                  <a:lnTo>
                    <a:pt x="545" y="54"/>
                  </a:lnTo>
                  <a:lnTo>
                    <a:pt x="563" y="94"/>
                  </a:lnTo>
                  <a:lnTo>
                    <a:pt x="574" y="140"/>
                  </a:lnTo>
                  <a:lnTo>
                    <a:pt x="576" y="192"/>
                  </a:lnTo>
                  <a:lnTo>
                    <a:pt x="574" y="240"/>
                  </a:lnTo>
                  <a:lnTo>
                    <a:pt x="563" y="286"/>
                  </a:lnTo>
                  <a:lnTo>
                    <a:pt x="545" y="328"/>
                  </a:lnTo>
                  <a:lnTo>
                    <a:pt x="526" y="359"/>
                  </a:lnTo>
                  <a:lnTo>
                    <a:pt x="505" y="376"/>
                  </a:lnTo>
                  <a:lnTo>
                    <a:pt x="480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73" name="Rectangle 37"/>
            <p:cNvSpPr>
              <a:spLocks noChangeArrowheads="1"/>
            </p:cNvSpPr>
            <p:nvPr/>
          </p:nvSpPr>
          <p:spPr bwMode="auto">
            <a:xfrm>
              <a:off x="3469" y="2008"/>
              <a:ext cx="111" cy="7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74" name="Gerade Verbindung 2151"/>
          <p:cNvCxnSpPr/>
          <p:nvPr/>
        </p:nvCxnSpPr>
        <p:spPr bwMode="auto">
          <a:xfrm>
            <a:off x="7930610" y="3730149"/>
            <a:ext cx="280728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6" name="Прямая соединительная линия 375"/>
          <p:cNvCxnSpPr>
            <a:endCxn id="345" idx="2"/>
          </p:cNvCxnSpPr>
          <p:nvPr/>
        </p:nvCxnSpPr>
        <p:spPr bwMode="auto">
          <a:xfrm flipV="1">
            <a:off x="7916901" y="4432163"/>
            <a:ext cx="206501" cy="67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8" name="Text Box 19"/>
          <p:cNvSpPr txBox="1">
            <a:spLocks noChangeArrowheads="1"/>
          </p:cNvSpPr>
          <p:nvPr/>
        </p:nvSpPr>
        <p:spPr bwMode="auto">
          <a:xfrm>
            <a:off x="4463803" y="3878063"/>
            <a:ext cx="5466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PXM20-E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grpSp>
        <p:nvGrpSpPr>
          <p:cNvPr id="379" name="Group 34"/>
          <p:cNvGrpSpPr>
            <a:grpSpLocks/>
          </p:cNvGrpSpPr>
          <p:nvPr/>
        </p:nvGrpSpPr>
        <p:grpSpPr bwMode="auto">
          <a:xfrm>
            <a:off x="3939831" y="3570332"/>
            <a:ext cx="341648" cy="307732"/>
            <a:chOff x="3429" y="1960"/>
            <a:chExt cx="215" cy="229"/>
          </a:xfrm>
        </p:grpSpPr>
        <p:sp>
          <p:nvSpPr>
            <p:cNvPr id="380" name="Rectangle 35"/>
            <p:cNvSpPr>
              <a:spLocks noChangeArrowheads="1"/>
            </p:cNvSpPr>
            <p:nvPr/>
          </p:nvSpPr>
          <p:spPr bwMode="auto">
            <a:xfrm rot="-5400000">
              <a:off x="3422" y="1967"/>
              <a:ext cx="229" cy="2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81" name="Freeform 36"/>
            <p:cNvSpPr>
              <a:spLocks/>
            </p:cNvSpPr>
            <p:nvPr/>
          </p:nvSpPr>
          <p:spPr bwMode="auto">
            <a:xfrm>
              <a:off x="3455" y="1991"/>
              <a:ext cx="164" cy="149"/>
            </a:xfrm>
            <a:custGeom>
              <a:avLst/>
              <a:gdLst>
                <a:gd name="T0" fmla="*/ 0 w 576"/>
                <a:gd name="T1" fmla="*/ 0 h 384"/>
                <a:gd name="T2" fmla="*/ 0 w 576"/>
                <a:gd name="T3" fmla="*/ 0 h 384"/>
                <a:gd name="T4" fmla="*/ 0 w 576"/>
                <a:gd name="T5" fmla="*/ 0 h 384"/>
                <a:gd name="T6" fmla="*/ 0 w 576"/>
                <a:gd name="T7" fmla="*/ 0 h 384"/>
                <a:gd name="T8" fmla="*/ 0 w 576"/>
                <a:gd name="T9" fmla="*/ 0 h 384"/>
                <a:gd name="T10" fmla="*/ 0 w 576"/>
                <a:gd name="T11" fmla="*/ 0 h 384"/>
                <a:gd name="T12" fmla="*/ 0 w 576"/>
                <a:gd name="T13" fmla="*/ 0 h 384"/>
                <a:gd name="T14" fmla="*/ 0 w 576"/>
                <a:gd name="T15" fmla="*/ 0 h 384"/>
                <a:gd name="T16" fmla="*/ 0 w 576"/>
                <a:gd name="T17" fmla="*/ 0 h 384"/>
                <a:gd name="T18" fmla="*/ 0 w 576"/>
                <a:gd name="T19" fmla="*/ 0 h 384"/>
                <a:gd name="T20" fmla="*/ 0 w 576"/>
                <a:gd name="T21" fmla="*/ 0 h 384"/>
                <a:gd name="T22" fmla="*/ 0 w 576"/>
                <a:gd name="T23" fmla="*/ 0 h 384"/>
                <a:gd name="T24" fmla="*/ 0 w 576"/>
                <a:gd name="T25" fmla="*/ 0 h 384"/>
                <a:gd name="T26" fmla="*/ 0 w 576"/>
                <a:gd name="T27" fmla="*/ 0 h 384"/>
                <a:gd name="T28" fmla="*/ 0 w 576"/>
                <a:gd name="T29" fmla="*/ 0 h 384"/>
                <a:gd name="T30" fmla="*/ 0 w 576"/>
                <a:gd name="T31" fmla="*/ 0 h 3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76"/>
                <a:gd name="T49" fmla="*/ 0 h 384"/>
                <a:gd name="T50" fmla="*/ 576 w 576"/>
                <a:gd name="T51" fmla="*/ 384 h 3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76" h="384">
                  <a:moveTo>
                    <a:pt x="480" y="0"/>
                  </a:moveTo>
                  <a:lnTo>
                    <a:pt x="505" y="6"/>
                  </a:lnTo>
                  <a:lnTo>
                    <a:pt x="526" y="25"/>
                  </a:lnTo>
                  <a:lnTo>
                    <a:pt x="545" y="54"/>
                  </a:lnTo>
                  <a:lnTo>
                    <a:pt x="563" y="94"/>
                  </a:lnTo>
                  <a:lnTo>
                    <a:pt x="574" y="140"/>
                  </a:lnTo>
                  <a:lnTo>
                    <a:pt x="576" y="192"/>
                  </a:lnTo>
                  <a:lnTo>
                    <a:pt x="574" y="240"/>
                  </a:lnTo>
                  <a:lnTo>
                    <a:pt x="563" y="286"/>
                  </a:lnTo>
                  <a:lnTo>
                    <a:pt x="545" y="328"/>
                  </a:lnTo>
                  <a:lnTo>
                    <a:pt x="526" y="359"/>
                  </a:lnTo>
                  <a:lnTo>
                    <a:pt x="505" y="376"/>
                  </a:lnTo>
                  <a:lnTo>
                    <a:pt x="480" y="384"/>
                  </a:lnTo>
                  <a:lnTo>
                    <a:pt x="0" y="384"/>
                  </a:lnTo>
                  <a:lnTo>
                    <a:pt x="0" y="0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382" name="Rectangle 37"/>
            <p:cNvSpPr>
              <a:spLocks noChangeArrowheads="1"/>
            </p:cNvSpPr>
            <p:nvPr/>
          </p:nvSpPr>
          <p:spPr bwMode="auto">
            <a:xfrm>
              <a:off x="3469" y="2008"/>
              <a:ext cx="111" cy="78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cxnSp>
        <p:nvCxnSpPr>
          <p:cNvPr id="383" name="Gerade Verbindung 2151"/>
          <p:cNvCxnSpPr/>
          <p:nvPr/>
        </p:nvCxnSpPr>
        <p:spPr bwMode="auto">
          <a:xfrm>
            <a:off x="3652032" y="3739652"/>
            <a:ext cx="280728" cy="158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7" name="Text Box 19"/>
          <p:cNvSpPr txBox="1">
            <a:spLocks noChangeArrowheads="1"/>
          </p:cNvSpPr>
          <p:nvPr/>
        </p:nvSpPr>
        <p:spPr bwMode="auto">
          <a:xfrm>
            <a:off x="4383155" y="4412986"/>
            <a:ext cx="12808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 smtClean="0">
                <a:solidFill>
                  <a:schemeClr val="tx1"/>
                </a:solidFill>
                <a:latin typeface="+mn-lt"/>
                <a:cs typeface="+mn-cs"/>
              </a:rPr>
              <a:t>PXC..-</a:t>
            </a:r>
            <a:r>
              <a:rPr lang="en-US" sz="1000" kern="0" dirty="0" smtClean="0">
                <a:solidFill>
                  <a:schemeClr val="tx1"/>
                </a:solidFill>
                <a:latin typeface="+mn-lt"/>
              </a:rPr>
              <a:t>E.D</a:t>
            </a:r>
            <a:r>
              <a:rPr lang="en-US" sz="1000" kern="0" dirty="0" smtClean="0">
                <a:solidFill>
                  <a:schemeClr val="tx1"/>
                </a:solidFill>
              </a:rPr>
              <a:t> + PXX-L11 </a:t>
            </a:r>
            <a:endParaRPr lang="en-US" sz="100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88" name="Line 17"/>
          <p:cNvSpPr>
            <a:spLocks noChangeShapeType="1"/>
          </p:cNvSpPr>
          <p:nvPr/>
        </p:nvSpPr>
        <p:spPr bwMode="auto">
          <a:xfrm flipV="1">
            <a:off x="9286780" y="2534706"/>
            <a:ext cx="1" cy="612068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000" dirty="0">
              <a:latin typeface="+mn-lt"/>
            </a:endParaRPr>
          </a:p>
        </p:txBody>
      </p:sp>
      <p:pic>
        <p:nvPicPr>
          <p:cNvPr id="38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8729" y="2066654"/>
            <a:ext cx="917354" cy="69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0" name="Text Box 25"/>
          <p:cNvSpPr txBox="1">
            <a:spLocks noChangeArrowheads="1"/>
          </p:cNvSpPr>
          <p:nvPr/>
        </p:nvSpPr>
        <p:spPr bwMode="auto">
          <a:xfrm>
            <a:off x="8444302" y="1824370"/>
            <a:ext cx="219290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t" anchorCtr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000" dirty="0" smtClean="0">
                <a:latin typeface="+mn-lt"/>
              </a:rPr>
              <a:t>Терминальный сервер </a:t>
            </a:r>
            <a:r>
              <a:rPr lang="en-US" sz="1000" dirty="0" err="1" smtClean="0">
                <a:latin typeface="+mn-lt"/>
              </a:rPr>
              <a:t>Desigo</a:t>
            </a:r>
            <a:r>
              <a:rPr lang="en-US" sz="1000" dirty="0" smtClean="0">
                <a:latin typeface="+mn-lt"/>
              </a:rPr>
              <a:t> Insight</a:t>
            </a:r>
            <a:endParaRPr lang="de-CH" sz="1000" dirty="0">
              <a:latin typeface="+mn-lt"/>
            </a:endParaRPr>
          </a:p>
        </p:txBody>
      </p:sp>
      <p:pic>
        <p:nvPicPr>
          <p:cNvPr id="391" name="Рисунок 3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7070" y="4913895"/>
            <a:ext cx="432645" cy="431707"/>
          </a:xfrm>
          <a:prstGeom prst="rect">
            <a:avLst/>
          </a:prstGeom>
        </p:spPr>
      </p:pic>
      <p:sp>
        <p:nvSpPr>
          <p:cNvPr id="394" name="Text Box 103"/>
          <p:cNvSpPr txBox="1">
            <a:spLocks noChangeArrowheads="1"/>
          </p:cNvSpPr>
          <p:nvPr/>
        </p:nvSpPr>
        <p:spPr bwMode="auto">
          <a:xfrm>
            <a:off x="2978895" y="5551846"/>
            <a:ext cx="1907729" cy="1538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Комнатная автоматизация </a:t>
            </a:r>
            <a:endParaRPr lang="en-US" sz="1000" b="1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34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cdtRectangle 4 Id10957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dk2"/>
                </a:solidFill>
                <a:latin typeface="Arial" pitchFamily="34" charset="0"/>
                <a:ea typeface="+mj-ea"/>
                <a:cs typeface="Arial" pitchFamily="34" charset="0"/>
              </a:rPr>
              <a:t>VW RUS group</a:t>
            </a:r>
            <a:r>
              <a:rPr lang="en-US" dirty="0"/>
              <a:t/>
            </a:r>
            <a:br>
              <a:rPr lang="en-US" dirty="0"/>
            </a:br>
            <a:endParaRPr lang="en-US" noProof="0" dirty="0" smtClean="0"/>
          </a:p>
        </p:txBody>
      </p:sp>
      <p:sp>
        <p:nvSpPr>
          <p:cNvPr id="8" name="cdtText Placeholder 7 Id8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>
          <a:xfrm>
            <a:off x="4658731" y="1412872"/>
            <a:ext cx="7539354" cy="4752977"/>
          </a:xfrm>
        </p:spPr>
        <p:txBody>
          <a:bodyPr/>
          <a:lstStyle/>
          <a:p>
            <a:r>
              <a:rPr lang="ru-RU" b="1" dirty="0" smtClean="0"/>
              <a:t>Контакты партнера: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ООО «САЭ»</a:t>
            </a:r>
          </a:p>
          <a:p>
            <a:r>
              <a:rPr lang="ru-RU" b="1" dirty="0" smtClean="0"/>
              <a:t>г.Москва, улица Дубининская, д.27, стр.1</a:t>
            </a:r>
          </a:p>
          <a:p>
            <a:r>
              <a:rPr lang="ru-RU" b="1" dirty="0" smtClean="0"/>
              <a:t>Тел. (499)235-10-16 (06)</a:t>
            </a:r>
          </a:p>
          <a:p>
            <a:r>
              <a:rPr lang="en-US" b="1" dirty="0" smtClean="0">
                <a:solidFill>
                  <a:srgbClr val="EB780A"/>
                </a:solidFill>
              </a:rPr>
              <a:t>www. sae-moscow.ru</a:t>
            </a:r>
          </a:p>
          <a:p>
            <a:r>
              <a:rPr lang="en-US" b="1" dirty="0" smtClean="0"/>
              <a:t>E-mail</a:t>
            </a:r>
            <a:r>
              <a:rPr lang="ru-RU" b="1" dirty="0" smtClean="0"/>
              <a:t>: </a:t>
            </a:r>
            <a:r>
              <a:rPr lang="en-US" b="1" dirty="0" smtClean="0">
                <a:solidFill>
                  <a:srgbClr val="EB780A"/>
                </a:solidFill>
              </a:rPr>
              <a:t>sae-info@yandex.ru</a:t>
            </a:r>
            <a:endParaRPr lang="ru-RU" b="1" dirty="0" smtClean="0">
              <a:solidFill>
                <a:srgbClr val="EB780A"/>
              </a:solidFill>
            </a:endParaRPr>
          </a:p>
        </p:txBody>
      </p:sp>
      <p:sp>
        <p:nvSpPr>
          <p:cNvPr id="5" name="cdtTextBox 4 Id5"/>
          <p:cNvSpPr txBox="1"/>
          <p:nvPr>
            <p:custDataLst>
              <p:tags r:id="rId4"/>
            </p:custDataLst>
          </p:nvPr>
        </p:nvSpPr>
        <p:spPr>
          <a:xfrm>
            <a:off x="4654550" y="5595946"/>
            <a:ext cx="7543800" cy="569904"/>
          </a:xfrm>
          <a:prstGeom prst="rect">
            <a:avLst/>
          </a:prstGeom>
          <a:noFill/>
        </p:spPr>
        <p:txBody>
          <a:bodyPr wrap="square" lIns="252000" tIns="0" rIns="180000" bIns="144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www.siemens.ru/bt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cdtTextBox 2 Id3"/>
          <p:cNvSpPr txBox="1"/>
          <p:nvPr>
            <p:custDataLst>
              <p:tags r:id="rId5"/>
            </p:custDataLst>
          </p:nvPr>
        </p:nvSpPr>
        <p:spPr>
          <a:xfrm rot="16200000">
            <a:off x="12198350" y="6165850"/>
            <a:ext cx="1588" cy="211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sp>
        <p:nvSpPr>
          <p:cNvPr id="13" name="cdtTextBox 2 Id13"/>
          <p:cNvSpPr txBox="1"/>
          <p:nvPr>
            <p:custDataLst>
              <p:tags r:id="rId6"/>
            </p:custDataLst>
          </p:nvPr>
        </p:nvSpPr>
        <p:spPr>
          <a:xfrm rot="16200000">
            <a:off x="12198350" y="6165850"/>
            <a:ext cx="1588" cy="1588"/>
          </a:xfrm>
          <a:prstGeom prst="rect">
            <a:avLst/>
          </a:prstGeom>
          <a:noFill/>
        </p:spPr>
        <p:txBody>
          <a:bodyPr wrap="none" lIns="72000" tIns="0" rIns="0" bIns="36000" rtlCol="0" anchor="b" anchorCtr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600" dirty="0" smtClean="0">
              <a:solidFill>
                <a:srgbClr val="000000"/>
              </a:solidFill>
            </a:endParaRPr>
          </a:p>
        </p:txBody>
      </p:sp>
      <p:pic>
        <p:nvPicPr>
          <p:cNvPr id="10" name="Рисунок 9" descr="29100_dpi72online.jpg"/>
          <p:cNvPicPr>
            <a:picLocks noGrp="1" noChangeAspect="1"/>
          </p:cNvPicPr>
          <p:nvPr>
            <p:ph type="pic" sz="quarter" idx="15"/>
          </p:nvPr>
        </p:nvPicPr>
        <p:blipFill>
          <a:blip r:embed="rId9"/>
          <a:srcRect l="18348" r="18348"/>
          <a:stretch>
            <a:fillRect/>
          </a:stretch>
        </p:blipFill>
        <p:spPr>
          <a:blipFill>
            <a:blip r:embed="rId9"/>
            <a:stretch>
              <a:fillRect/>
            </a:stretch>
          </a:blip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9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VERSION" val="4.1.2.0"/>
  <p:tag name="CDT_CREATORVERSION" val="4.1.2.0"/>
  <p:tag name="CDT_TEMPLATEVERSION" val="2.0.0"/>
  <p:tag name="CDT_FONTSET" val="Arial"/>
  <p:tag name="CDT_CUSTOMER" val="Siemens_2016_16x9"/>
  <p:tag name="CDT_CUSTOMER_NAME" val="Siemens AG (Corporate Design Update 2016)"/>
  <p:tag name="CDT_LANGUAGE" val="10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406,5005-960,5"/>
  <p:tag name="CDT_MASTERSHAPE2" val="57350:337,575-26,62504-68,50504-933,8749"/>
  <p:tag name="CDT_MASTERSHAPE3" val="57351:406,08-26,62504-30,95134-933,8749"/>
  <p:tag name="CDT_MASTERSHAPE4" val="6:0-480,25-0,1250394-0,1250394"/>
  <p:tag name="CDT_MASTERSHAPE5" val="9:0-809,1249-63,37504-113,3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5:111,25-366,85-374,25-593,65"/>
  <p:tag name="CDT_MASTERSHAPE2" val="13:111,25-366,8501-374,25-593,6499"/>
  <p:tag name="CDT_MASTERSHAPE3" val="2:0-0-99,87504-960,5"/>
  <p:tag name="CDT_MASTERSHAPE4" val="11:111,25-0-374,25-355,5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13:111,25-49,37504-374,25-306,1349"/>
  <p:tag name="CDT_MASTERSHAPE3" val="5:111,25-366,85-374,25-593,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430,875"/>
  <p:tag name="CDT_MASTERSHAPE3" val="4:111,25-491,625-374,25-430,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83,5"/>
  <p:tag name="CDT_MASTERSHAPE3" val="13:111,25-344,125-374,25-283,4646"/>
  <p:tag name="CDT_MASTERSHAPE4" val="12:111,25-639,0355-374,25-283,464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430,875"/>
  <p:tag name="CDT_MASTERSHAPE3" val="4:111,25-491,625-181,375-430,875"/>
  <p:tag name="CDT_MASTERSHAPE4" val="5:304-49,37504-181,5-430,875"/>
  <p:tag name="CDT_MASTERSHAPE5" val="6:304-491,625-181,5-430,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PROT" val="3"/>
  <p:tag name="CDT_PROT_TOP" val="0"/>
  <p:tag name="CDT_PROT_LEFT" val="0"/>
  <p:tag name="CDT_PROT_WIDTH" val="960,5"/>
  <p:tag name="CDT_PROT_HEIGHT" val="99,87504"/>
  <p:tag name="CDT_DELETE_ONEVENT_NEWPRE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5:111,25-820,4528-374,25-102,0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646,3749"/>
  <p:tag name="CDT_MASTERSHAPE3" val="5:111,25-820,4528-374,25-102,0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532,9134"/>
  <p:tag name="CDT_MASTERSHAPE3" val="6:111,25-820,4528-374,25-102,0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317,4803"/>
  <p:tag name="CDT_MASTERSHAPE3" val="13:111,25-378,2697-374,25-317,4803"/>
  <p:tag name="CDT_MASTERSHAPE4" val="6:111,25-820,4528-374,25-102,0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-49,37504-374,25-204,0945"/>
  <p:tag name="CDT_MASTERSHAPE3" val="13:111,25-264,7559-374,25-215,4941"/>
  <p:tag name="CDT_MASTERSHAPE4" val="12:111,25-491,625-374,25-204,125"/>
  <p:tag name="CDT_MASTERSHAPE5" val="7:111,25-820,4528-374,25-102,0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646,3749"/>
  <p:tag name="CDT_MASTERSHAPE3" val="13:304-49,37504-181,5-646,3749"/>
  <p:tag name="CDT_MASTERSHAPE4" val="6:111,25-820,4528-374,25-102,0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2:0-0-99,87504-960,5"/>
  <p:tag name="CDT_MASTERSHAPE2" val="3:111,2501-49,37504-181,375-317,4803"/>
  <p:tag name="CDT_MASTERSHAPE3" val="13:111,25-378,2696-181,375-317,4803"/>
  <p:tag name="CDT_MASTERSHAPE4" val="12:304-49,37504-181,5-317,4803"/>
  <p:tag name="CDT_MASTERSHAPE5" val="15:304-378,2697-181,5-317,4803"/>
  <p:tag name="CDT_MASTERSHAPE6" val="10:111,25-820,4528-374,25-102,0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99,87504-960,5"/>
  <p:tag name="CDT_MASTERSHAPE2" val="3078:0-0-99,87504-960,5"/>
  <p:tag name="CDT_MASTERSHAPE3" val="3079:111,25-49,37504-374,25-646,3749"/>
  <p:tag name="CDT_MASTERSHAPE4" val="10:0-809,1142-63,50622-113,3858"/>
  <p:tag name="CDT_MASTERSHAPE5" val="16:485,5-0-34-960,5"/>
  <p:tag name="CDT_MASTERSHAPE6" val="17:519,5-0-20,5-309,6244"/>
  <p:tag name="CDT_MASTERSHAPE7" val="18:519,5-0-20,5-138,9988"/>
  <p:tag name="CDT_MASTERSHAPE8" val="19:519,5-298,2492-20,5-662,2507"/>
  <p:tag name="CDT_MASTERSHAPE9" val="20:0-480,25-0,1250394-0,1250394"/>
  <p:tag name="CDT_MASTERSHAPE10" val="3072:0-0-0-0"/>
  <p:tag name="CDT_MASTERSHAPE11" val="3073:0-0-0-0"/>
  <p:tag name="CDT_MASTERSHAPE12" val="3074:0-0-0-0"/>
  <p:tag name="CDT_MASTERSHAPE13" val="3075:0-0-0-0"/>
  <p:tag name="CDT_MASTERSHAPE14" val="3076:0-0-0-0"/>
  <p:tag name="CDT_MASTERSHAPE15" val="3077:0-0-0-0"/>
  <p:tag name="CDT_MASTERSHAPE16" val="3080:0-0-0-0"/>
  <p:tag name="CDT_MASTERSHAPE17" val="3081:0-0-0-0"/>
  <p:tag name="CDT_MASTERSHAPE18" val="3082:0-0-0-0"/>
  <p:tag name="CDT_MASTERSHAPE19" val="3083:0-0-0-0"/>
  <p:tag name="CDT_MASTERSHAPE20" val="3084:0-0-0-0"/>
  <p:tag name="CDT_MASTERSHAPE21" val="3085:0-0-0-0"/>
  <p:tag name="CDT_MASTERSHAPE22" val="3086:0-0-0-0"/>
  <p:tag name="CDT_MASTERSHAPE23" val="3087:0-0-0-0"/>
  <p:tag name="CDT_MASTERSHAPE24" val="3088:0-0-0-0"/>
  <p:tag name="CDT_MASTERSHAPE25" val="3089:0-0-0-0"/>
  <p:tag name="CDT_MASTERSHAPE26" val="3090:0-0-0-0"/>
  <p:tag name="CDT_MASTERSHAPE27" val="3091:0-0-0-0"/>
  <p:tag name="CDT_MASTERSHAPE28" val="3092:0-0-0-0"/>
  <p:tag name="CDT_MASTERSHAPE29" val="3093:0-0-0-0"/>
  <p:tag name="CDT_MASTERSHAPE30" val="3094:0-0-0-0"/>
  <p:tag name="CDT_MASTERSHAPE31" val="3095:0-0-0-0"/>
  <p:tag name="CDT_MASTERSHAPE32" val="3096:0-0-0-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4"/>
  <p:tag name="CDT_TARGETSHAPE_NEW" val="1"/>
  <p:tag name="CDT_PROT" val="3"/>
  <p:tag name="CDT_PROT_TOP" val="485,5"/>
  <p:tag name="CDT_PROT_LEFT" val="0"/>
  <p:tag name="CDT_PROT_WIDTH" val="960,5"/>
  <p:tag name="CDT_PROT_HEIGHT" val="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8"/>
  <p:tag name="CDT_PROT" val="3"/>
  <p:tag name="CDT_PROT_TOP" val="519,5"/>
  <p:tag name="CDT_PROT_LEFT" val="0"/>
  <p:tag name="CDT_PROT_WIDTH" val="309,6244"/>
  <p:tag name="CDT_PROT_HEIGHT" val="20,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DELETE_ONEVENT_NEWPRES" val="False"/>
  <p:tag name="CDT_PROT" val="2"/>
  <p:tag name="CDT_PROT_TOP" val="0"/>
  <p:tag name="CDT_PROT_LEFT" val="0"/>
  <p:tag name="CDT_PROT_WIDTH" val="960,5"/>
  <p:tag name="CDT_PROT_HEIGHT" val="99,875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7"/>
  <p:tag name="CDT_PROT" val="3"/>
  <p:tag name="CDT_PROT_TOP" val="519,5"/>
  <p:tag name="CDT_PROT_LEFT" val="0"/>
  <p:tag name="CDT_PROT_WIDTH" val="138,9988"/>
  <p:tag name="CDT_PROT_HEIGHT" val="20,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1"/>
  <p:tag name="CDT_FILLFIXED" val="True"/>
  <p:tag name="CDT_LINEFIXED" val="True"/>
  <p:tag name="CDT_FILLUNVISIBLE" val="True"/>
  <p:tag name="CDT_LINEUNVISIBLE" val="True"/>
  <p:tag name="CDT_EXTCOL" val="True"/>
  <p:tag name="CDT_COLTX_NEW" val="25"/>
  <p:tag name="CDT_TARGETSHAPE_NEW" val="9"/>
  <p:tag name="CDT_PROT" val="3"/>
  <p:tag name="CDT_PROT_TOP" val="519,5"/>
  <p:tag name="CDT_PROT_LEFT" val="298,2492"/>
  <p:tag name="CDT_PROT_WIDTH" val="662,2507"/>
  <p:tag name="CDT_PROT_HEIGHT" val="20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06,1349"/>
  <p:tag name="CDT_PROT_HEIGHT" val="374,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DELETE_ONEVENT_NEWPRES" val="False"/>
  <p:tag name="CDT_PROT" val="2"/>
  <p:tag name="CDT_PROT_TOP" val="111,25"/>
  <p:tag name="CDT_PROT_LEFT" val="366,85"/>
  <p:tag name="CDT_PROT_WIDTH" val="593,65"/>
  <p:tag name="CDT_PROT_HEIGHT" val="374,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374,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430,875"/>
  <p:tag name="CDT_PROT_HEIGHT" val="374,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5:0-0-326,7-960,5"/>
  <p:tag name="CDT_MASTERSHAPE2" val="11:0-0-326,7-960,5"/>
  <p:tag name="CDT_MASTERSHAPE3" val="57350:326,7-26,62496-68,50504-933,8749"/>
  <p:tag name="CDT_MASTERSHAPE4" val="57351:295,7487-26,62496-30,95134-933,8749"/>
  <p:tag name="CDT_MASTERSHAPE5" val="12:0-480,25-0,1250394-0,1250394"/>
  <p:tag name="CDT_MASTERSHAPE6" val="13:0-49,37504-76,20732-136,063"/>
  <p:tag name="CDT_MASTERSHAPE7" val="14:485,5-0-34-960,5"/>
  <p:tag name="CDT_MASTERSHAPE8" val="10:485,5-695,75-34-264,7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83,5"/>
  <p:tag name="CDT_PROT_HEIGHT" val="374,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44,125"/>
  <p:tag name="CDT_PROT_WIDTH" val="283,4646"/>
  <p:tag name="CDT_PROT_HEIGHT" val="374,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639,0355"/>
  <p:tag name="CDT_PROT_WIDTH" val="283,4646"/>
  <p:tag name="CDT_PROT_HEIGHT" val="374,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430,875"/>
  <p:tag name="CDT_PROT_HEIGHT" val="181,3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430,875"/>
  <p:tag name="CDT_PROT_HEIGHT" val="181,37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406,08-960,5"/>
  <p:tag name="CDT_MASTERSHAPE2" val="13:0-0-406,08-960,5"/>
  <p:tag name="CDT_MASTERSHAPE3" val="57350:337,575-26,62496-68,50504-933,8749"/>
  <p:tag name="CDT_MASTERSHAPE4" val="57351:406,08-26,62496-30,95134-933,8749"/>
  <p:tag name="CDT_MASTERSHAPE5" val="11:0-480,25-0,1250394-0,1250394"/>
  <p:tag name="CDT_MASTERSHAPE6" val="14:0-49,37504-76,20732-136,063"/>
  <p:tag name="CDT_MASTERSHAPE7" val="15:485,5-0-34-960,5"/>
  <p:tag name="CDT_MASTERSHAPE8" val="12:485,5-695,75-34-264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430,875"/>
  <p:tag name="CDT_PROT_HEIGHT" val="18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1,625"/>
  <p:tag name="CDT_PROT_WIDTH" val="430,875"/>
  <p:tag name="CDT_PROT_HEIGHT" val="181,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646,3749"/>
  <p:tag name="CDT_PROT_HEIGHT" val="374,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532,9134"/>
  <p:tag name="CDT_PROT_HEIGHT" val="374,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190,6199-26,62496-99,70441-933,8749"/>
  <p:tag name="CDT_MASTERSHAPE4" val="11:0-480,25-0,1250394-0,1250394"/>
  <p:tag name="CDT_MASTERSHAPE5" val="12:0-49,37504-76,20732-136,063"/>
  <p:tag name="CDT_MASTERSHAPE6" val="15:485,5-0-34-960,5"/>
  <p:tag name="CDT_MASTERSHAPE7" val="57351:190,62-26,62504-30,95134-933,8749"/>
  <p:tag name="CDT_MASTERSHAPE8" val="13:485,5-695,75-34-264,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317,4803"/>
  <p:tag name="CDT_PROT_HEIGHT" val="374,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7"/>
  <p:tag name="CDT_PROT_WIDTH" val="317,4803"/>
  <p:tag name="CDT_PROT_HEIGHT" val="374,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,37504"/>
  <p:tag name="CDT_PROT_WIDTH" val="204,0945"/>
  <p:tag name="CDT_PROT_HEIGHT" val="374,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264,7559"/>
  <p:tag name="CDT_PROT_WIDTH" val="215,4941"/>
  <p:tag name="CDT_PROT_HEIGHT" val="374,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491,625"/>
  <p:tag name="CDT_PROT_WIDTH" val="204,125"/>
  <p:tag name="CDT_PROT_HEIGHT" val="374,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16:0-0-540-960,5"/>
  <p:tag name="CDT_MASTERSHAPE2" val="14:0-0-540-960,5"/>
  <p:tag name="CDT_MASTERSHAPE3" val="57350:235,2668-26,62496-99,70441-933,8749"/>
  <p:tag name="CDT_MASTERSHAPE4" val="11:0-480,25-0,1250394-0,1250394"/>
  <p:tag name="CDT_MASTERSHAPE5" val="13:0-49,37504-76,20732-136,063"/>
  <p:tag name="CDT_MASTERSHAPE6" val="15:485,5-0-34-960,5"/>
  <p:tag name="CDT_MASTERSHAPE7" val="57351:304-26,62504-30,95134-933,8749"/>
  <p:tag name="CDT_MASTERSHAPE8" val="12:485,5-695,75-34-264,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646,3749"/>
  <p:tag name="CDT_PROT_HEIGHT" val="181,37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646,3749"/>
  <p:tag name="CDT_PROT_HEIGHT" val="181,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0"/>
  <p:tag name="CDT_PROT_LEFT" val="0"/>
  <p:tag name="CDT_PROT_WIDTH" val="960,5"/>
  <p:tag name="CDT_PROT_HEIGHT" val="99,8750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01"/>
  <p:tag name="CDT_PROT_LEFT" val="49,37504"/>
  <p:tag name="CDT_PROT_WIDTH" val="317,4803"/>
  <p:tag name="CDT_PROT_HEIGHT" val="181,3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111,25"/>
  <p:tag name="CDT_PROT_LEFT" val="378,2696"/>
  <p:tag name="CDT_PROT_WIDTH" val="317,4803"/>
  <p:tag name="CDT_PROT_HEIGHT" val="181,37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49,37504"/>
  <p:tag name="CDT_PROT_WIDTH" val="317,4803"/>
  <p:tag name="CDT_PROT_HEIGHT" val="18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2"/>
  <p:tag name="CDT_PROT_TOP" val="304"/>
  <p:tag name="CDT_PROT_LEFT" val="378,2697"/>
  <p:tag name="CDT_PROT_WIDTH" val="317,4803"/>
  <p:tag name="CDT_PROT_HEIGHT" val="181,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3"/>
  <p:tag name="CDT_TARGETSHAPE_NEW" val="6"/>
  <p:tag name="CDT_PROT" val="2"/>
  <p:tag name="CDT_PROT_TOP" val="111,25"/>
  <p:tag name="CDT_PROT_LEFT" val="820,4528"/>
  <p:tag name="CDT_PROT_WIDTH" val="102,0472"/>
  <p:tag name="CDT_PROT_HEIGHT" val="374,2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PROT" val="3"/>
  <p:tag name="CDT_PROT_TOP" val="111,25"/>
  <p:tag name="CDT_PROT_LEFT" val="366,85"/>
  <p:tag name="CDT_PROT_WIDTH" val="593,65"/>
  <p:tag name="CDT_PROT_HEIGHT" val="374,25"/>
  <p:tag name="CDT_DELETE_ONEVENT_NEWPRES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PROT" val="3"/>
  <p:tag name="CDT_PROT_TOP" val="0"/>
  <p:tag name="CDT_PROT_LEFT" val="0"/>
  <p:tag name="CDT_PROT_WIDTH" val="0"/>
  <p:tag name="CDT_PROT_HEIGHT" val="0"/>
  <p:tag name="CDT_LINEUNVISIBLE" val="True"/>
  <p:tag name="CDT_LINEFIXED" val="True"/>
  <p:tag name="CDT_DESIGN_NAME" val="Siemens 2013 – 16:9"/>
  <p:tag name="CDT_MASTERSHAPE1" val="7:0-0-326,75-960,5"/>
  <p:tag name="CDT_MASTERSHAPE2" val="57350:326,7-26,62504-68,50504-933,8749"/>
  <p:tag name="CDT_MASTERSHAPE3" val="57351:295,7487-26,62504-30,95134-933,8749"/>
  <p:tag name="CDT_MASTERSHAPE4" val="6:0-480,25-0,1250394-0,1250394"/>
  <p:tag name="CDT_MASTERSHAPE5" val="8:0-809,1249-63,37504-113,3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21"/>
  <p:tag name="CDT_COLFF_NEW" val="21"/>
  <p:tag name="CDT_EXTCOL" val="True"/>
  <p:tag name="CDT_COLTX_NEW" val="22"/>
  <p:tag name="CDT_TARGETSHAPE_NEW" val="20"/>
  <p:tag name="CDT_DELETE_ONEVENT_NEWPRES" val="False"/>
  <p:tag name="CDT_PROT" val="2"/>
  <p:tag name="CDT_PROT_TOP" val="111,25"/>
  <p:tag name="CDT_PROT_LEFT" val="366,8501"/>
  <p:tag name="CDT_PROT_WIDTH" val="593,6499"/>
  <p:tag name="CDT_PROT_HEIGHT" val="374,2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NAVBARONTHISSLIDE" val="True"/>
  <p:tag name="CDT_INTERSECT_SLIDE" val="False"/>
  <p:tag name="CDT_DESIGNS_NAME" val="Siemens 2013 – 16:9"/>
  <p:tag name="CDT_MASTERS_NAME" val="One object (small) + Navigation"/>
  <p:tag name="CDT_LAYOUT_TYPE" val="32"/>
  <p:tag name="CDT_ORIGINAL_DESIGNS_NAME" val="Siemens 2013 – 16:9"/>
  <p:tag name="CDT_ORIGINAL_MASTERS_NAME" val="One object (small) + Navigation"/>
  <p:tag name="CDT_ORIGINAL_LAYOUT_TYPE" val="3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SLIDE_NAME_ENG" val="Contact slide"/>
  <p:tag name="CDT_SLIDE_NAME_FRE" val="Contact slide"/>
  <p:tag name="CDT_SLIDE_NAME_GER" val="Kontaktfolie"/>
  <p:tag name="CDT_SLIDE_NAME_SPA" val="Contact slide"/>
  <p:tag name="CDT_SLIDE_NAME_ITA" val="Contact slide"/>
  <p:tag name="CDT_DEFAULT_SLIDE" val="True"/>
  <p:tag name="CDT_INTERSECT_SLIDE" val="False"/>
  <p:tag name="CDT_NAVBARONTHISSLIDE" val="True"/>
  <p:tag name="CDT_DESIGNS_NAME" val="Siemens 2013 – 16:9"/>
  <p:tag name="CDT_MASTERS_NAME" val="Image + Index/Contact"/>
  <p:tag name="CDT_LAYOUT_TYPE" val="32"/>
  <p:tag name="CDT_ORIGINAL_DESIGNS_NAME" val="Siemens 2013 – 16:9"/>
  <p:tag name="CDT_ORIGINAL_MASTERS_NAME" val="Image + Index/Contact"/>
  <p:tag name="CDT_ORIGINAL_LAYOUT_TYPE" val="3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TARGETSHAPE_NEW" val="18"/>
  <p:tag name="CDT_PROT" val="3"/>
  <p:tag name="CDT_PROT_TOP" val="0"/>
  <p:tag name="CDT_PROT_LEFT" val="0"/>
  <p:tag name="CDT_PROT_WIDTH" val="960,5"/>
  <p:tag name="CDT_PROT_HEIGHT" val="99,8750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AUTODIALOG" val="4"/>
  <p:tag name="CDT_DELETE_ONEVENT_NEWPRES" val="False"/>
  <p:tag name="CDT_TARGETSHAPE_NEW" val="12"/>
  <p:tag name="CDT_PROT" val="3"/>
  <p:tag name="CDT_PROT_TOP" val="111,25"/>
  <p:tag name="CDT_PROT_LEFT" val="366,8501"/>
  <p:tag name="CDT_PROT_WIDTH" val="593,6499"/>
  <p:tag name="CDT_PROT_HEIGHT" val="374,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4"/>
  <p:tag name="CDT_PROT" val="3"/>
  <p:tag name="CDT_PROT_TOP" val="440,6257"/>
  <p:tag name="CDT_PROT_LEFT" val="366,5"/>
  <p:tag name="CDT_PROT_WIDTH" val="594"/>
  <p:tag name="CDT_PROT_HEIGHT" val="44,8743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6677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DELETE_ONEVENT_NEWPRES" val="False"/>
  <p:tag name="CDT_EXTCOL" val="True"/>
  <p:tag name="CDT_COLTX_NEW" val="25"/>
  <p:tag name="CDT_TARGETSHAPE_NEW" val="10"/>
  <p:tag name="CDT_PROT" val="3"/>
  <p:tag name="CDT_PROT_TOP" val="485,5"/>
  <p:tag name="CDT_PROT_LEFT" val="960,5"/>
  <p:tag name="CDT_PROT_WIDTH" val="0,1250394"/>
  <p:tag name="CDT_PROT_HEIGHT" val="0,1250394"/>
</p:tagLst>
</file>

<file path=ppt/theme/theme1.xml><?xml version="1.0" encoding="utf-8"?>
<a:theme xmlns:a="http://schemas.openxmlformats.org/drawingml/2006/main" name="Siemens 2016 – 16:9">
  <a:themeElements>
    <a:clrScheme name="Siemens">
      <a:dk1>
        <a:srgbClr val="000000"/>
      </a:dk1>
      <a:lt1>
        <a:srgbClr val="FFFFFF"/>
      </a:lt1>
      <a:dk2>
        <a:srgbClr val="000000"/>
      </a:dk2>
      <a:lt2>
        <a:srgbClr val="ADBECB"/>
      </a:lt2>
      <a:accent1>
        <a:srgbClr val="879BAA"/>
      </a:accent1>
      <a:accent2>
        <a:srgbClr val="BECDD7"/>
      </a:accent2>
      <a:accent3>
        <a:srgbClr val="EB780A"/>
      </a:accent3>
      <a:accent4>
        <a:srgbClr val="641946"/>
      </a:accent4>
      <a:accent5>
        <a:srgbClr val="005F87"/>
      </a:accent5>
      <a:accent6>
        <a:srgbClr val="647D2D"/>
      </a:accent6>
      <a:hlink>
        <a:srgbClr val="EB780A"/>
      </a:hlink>
      <a:folHlink>
        <a:srgbClr val="641946"/>
      </a:folHlink>
    </a:clrScheme>
    <a:fontScheme name="Sieme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square" lIns="108000" tIns="54000" rIns="108000" bIns="54000" numCol="1" spcCol="72000" rtlCol="0" anchor="ctr">
        <a:noAutofit/>
      </a:bodyPr>
      <a:lstStyle>
        <a:defPPr algn="ctr">
          <a:lnSpc>
            <a:spcPct val="110000"/>
          </a:lnSpc>
          <a:spcBef>
            <a:spcPct val="0"/>
          </a:spcBef>
          <a:buFont typeface="Wingdings" charset="0"/>
          <a:buNone/>
          <a:defRPr sz="1800" b="1" dirty="0" err="1" smtClean="0">
            <a:solidFill>
              <a:schemeClr val="tx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200" dirty="0" smtClean="0">
            <a:solidFill>
              <a:schemeClr val="tx1"/>
            </a:solidFill>
          </a:defRPr>
        </a:defPPr>
      </a:lstStyle>
    </a:tx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Siemens Snow">
      <a:srgbClr val="FFFFFF"/>
    </a:custClr>
    <a:custClr name="Siemens Accent Yellow dark">
      <a:srgbClr val="EB780A"/>
    </a:custClr>
    <a:custClr name="Siemens Yellow light">
      <a:srgbClr val="FFB900"/>
    </a:custClr>
    <a:custClr name="Siemens Stone (1)">
      <a:srgbClr val="3C464B"/>
    </a:custClr>
    <a:custClr name="Siemens Sand (1)">
      <a:srgbClr val="73645A"/>
    </a:custClr>
    <a:custClr name="Siemens Accent Teal (1)">
      <a:srgbClr val="00646E"/>
    </a:custClr>
    <a:custClr name="Siemens Accent Yellow (1)">
      <a:srgbClr val="7D2D1E"/>
    </a:custClr>
    <a:custClr name="Siemens Accent Red (1)">
      <a:srgbClr val="411432"/>
    </a:custClr>
    <a:custClr name="Siemens Accent Blue (1)">
      <a:srgbClr val="004669"/>
    </a:custClr>
    <a:custClr name="Siemens Accent Green (1)">
      <a:srgbClr val="465F19"/>
    </a:custClr>
    <a:custClr name="True Black">
      <a:srgbClr val="000000"/>
    </a:custClr>
    <a:custClr name="Siemens Accent Red dark">
      <a:srgbClr val="641946"/>
    </a:custClr>
    <a:custClr name="Siemens Red light">
      <a:srgbClr val="AF235F"/>
    </a:custClr>
    <a:custClr name="Siemens Stone (2)">
      <a:srgbClr val="788791"/>
    </a:custClr>
    <a:custClr name="Siemens Sand (2)">
      <a:srgbClr val="9B9682"/>
    </a:custClr>
    <a:custClr name="Siemens Accent Teal (2)">
      <a:srgbClr val="0F8287"/>
    </a:custClr>
    <a:custClr name="Siemens Accent Yellow (2)">
      <a:srgbClr val="C85A1E"/>
    </a:custClr>
    <a:custClr name="Siemens Accent Red (2)">
      <a:srgbClr val="641946"/>
    </a:custClr>
    <a:custClr name="Siemens Accent Blue (2)">
      <a:srgbClr val="005F87"/>
    </a:custClr>
    <a:custClr name="Siemens Accent Green (2)">
      <a:srgbClr val="647D2D"/>
    </a:custClr>
    <a:custClr name="Siemens Stone light">
      <a:srgbClr val="879BAA"/>
    </a:custClr>
    <a:custClr name="Siemens Accent Blue dark">
      <a:srgbClr val="005F87"/>
    </a:custClr>
    <a:custClr name="Siemens Accent Blue light">
      <a:srgbClr val="50BED7"/>
    </a:custClr>
    <a:custClr name="Siemens Stone (3)">
      <a:srgbClr val="9BAFBE"/>
    </a:custClr>
    <a:custClr name="Siemens Sand (3)">
      <a:srgbClr val="B9B9A5"/>
    </a:custClr>
    <a:custClr name="Siemens Accent Teal (3)">
      <a:srgbClr val="32A0A0"/>
    </a:custClr>
    <a:custClr name="Siemens Accent Yellow (3)">
      <a:srgbClr val="EB780A"/>
    </a:custClr>
    <a:custClr name="Siemens Accent Red (3)">
      <a:srgbClr val="871E50"/>
    </a:custClr>
    <a:custClr name="Siemens Accent Blue (3)">
      <a:srgbClr val="2387AA"/>
    </a:custClr>
    <a:custClr name="Siemens Accent Green (3)">
      <a:srgbClr val="879628"/>
    </a:custClr>
    <a:custClr name="Siemens Stone light 35%">
      <a:srgbClr val="BECDD7"/>
    </a:custClr>
    <a:custClr name="Siemens Accent Green">
      <a:srgbClr val="647D2D"/>
    </a:custClr>
    <a:custClr name="Siemens Accent Green light">
      <a:srgbClr val="AAB414"/>
    </a:custClr>
    <a:custClr name="Siemens Stone (4)">
      <a:srgbClr val="BECDD7"/>
    </a:custClr>
    <a:custClr name="Siemens Sand (4)">
      <a:srgbClr val="D7D7CD"/>
    </a:custClr>
    <a:custClr name="Siemens Accent Teal (4)">
      <a:srgbClr val="4BB9B9"/>
    </a:custClr>
    <a:custClr name="Siemens Accent Yellow (4)">
      <a:srgbClr val="FFB900"/>
    </a:custClr>
    <a:custClr name="Siemens Accent Red (4)">
      <a:srgbClr val="AF235F"/>
    </a:custClr>
    <a:custClr name="Siemens Accent Blue (4)">
      <a:srgbClr val="41AAC8"/>
    </a:custClr>
    <a:custClr name="Siemens Accent Green (4)">
      <a:srgbClr val="AAB414"/>
    </a:custClr>
    <a:custClr name="Siemens Sand 35%">
      <a:srgbClr val="D7D7CD"/>
    </a:custClr>
    <a:custClr name="Siemens Accent Teal dark">
      <a:srgbClr val="00646E"/>
    </a:custClr>
    <a:custClr name="Siemens Accent Teal light">
      <a:srgbClr val="41AAAA"/>
    </a:custClr>
    <a:custClr name="Siemens Stone (5)">
      <a:srgbClr val="CDD9E1"/>
    </a:custClr>
    <a:custClr name="Siemens Sand (5)">
      <a:srgbClr val="E1E1D7"/>
    </a:custClr>
    <a:custClr name="Siemens Accent Teal (5)">
      <a:srgbClr val="A5E1E1"/>
    </a:custClr>
    <a:custClr name="Siemens Accent Yellow (5)">
      <a:srgbClr val="FFE178"/>
    </a:custClr>
    <a:custClr name="Siemens Accent Red (5)">
      <a:srgbClr val="D7698C"/>
    </a:custClr>
    <a:custClr name="Siemens Accent Blue(5)">
      <a:srgbClr val="7DD2E6"/>
    </a:custClr>
    <a:custClr name="Siemens Accent Green (5)">
      <a:srgbClr val="D2D741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4ppTags>
  <Name>One object (large) + Navigation</Name>
  <PpLayout>32</PpLayout>
  <Index>17</Index>
</p4ppTags>
</file>

<file path=customXml/item10.xml><?xml version="1.0" encoding="utf-8"?>
<p4ppTags>
  <Name>Text + Index</Name>
  <PpLayout>32</PpLayout>
  <Index>8</Index>
</p4ppTags>
</file>

<file path=customXml/item11.xml><?xml version="1.0" encoding="utf-8"?>
<p4ppTags>
  <Name>Four objects + Navigation</Name>
  <PpLayout>32</PpLayout>
  <Index>22</Index>
</p4ppTags>
</file>

<file path=customXml/item12.xml><?xml version="1.0" encoding="utf-8"?>
<p4ppTags>
  <Name>Three columns</Name>
  <PpLayout>32</PpLayout>
  <Index>14</Index>
</p4ppTags>
</file>

<file path=customXml/item13.xml><?xml version="1.0" encoding="utf-8"?>
<p4ppTags>
  <Name>Free Content + Navigation</Name>
  <PpLayout>32</PpLayout>
  <Index>16</Index>
</p4ppTags>
</file>

<file path=customXml/item14.xml><?xml version="1.0" encoding="utf-8"?>
<p4ppTags>
  <Name>Two rows</Name>
  <PpLayout>32</PpLayout>
  <Index>13</Index>
</p4ppTags>
</file>

<file path=customXml/item15.xml><?xml version="1.0" encoding="utf-8"?>
<p4ppTags>
  <Name>Four objects</Name>
  <PpLayout>24</PpLayout>
  <Index>15</Index>
</p4ppTags>
</file>

<file path=customXml/item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7.xml><?xml version="1.0" encoding="utf-8"?>
<p4ppTags>
  <Name>One object (large)</Name>
  <PpLayout>16</PpLayout>
  <Index>10</Index>
</p4ppTags>
</file>

<file path=customXml/item18.xml><?xml version="1.0" encoding="utf-8"?>
<p4ppTags>
  <Name>One object (small)</Name>
  <PpLayout>16</PpLayout>
  <Index>11</Index>
</p4ppTags>
</file>

<file path=customXml/item19.xml><?xml version="1.0" encoding="utf-8"?>
<p4ppTags>
  <Name>Two columns + Navigation</Name>
  <PpLayout>32</PpLayout>
  <Index>19</Index>
</p4ppTags>
</file>

<file path=customXml/item2.xml><?xml version="1.0" encoding="utf-8"?>
<p4ppTags/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p4ppTags>
  <Name>Free Content</Name>
  <PpLayout>11</PpLayout>
  <Index>9</Index>
</p4ppTags>
</file>

<file path=customXml/item5.xml><?xml version="1.0" encoding="utf-8"?>
<p4ppTags>
  <Name>Two rows + Navigation</Name>
  <PpLayout>32</PpLayout>
  <Index>21</Index>
</p4ppTags>
</file>

<file path=customXml/item6.xml><?xml version="1.0" encoding="utf-8"?>
<p4ppTags>
  <Name>Two columns</Name>
  <PpLayout>29</PpLayout>
  <Index>12</Index>
</p4ppTags>
</file>

<file path=customXml/item7.xml><?xml version="1.0" encoding="utf-8"?>
<p4ppTags>
  <Name>One object (small) + Navigation</Name>
  <PpLayout>32</PpLayout>
  <Index>18</Index>
</p4ppTags>
</file>

<file path=customXml/item8.xml><?xml version="1.0" encoding="utf-8"?>
<p4ppTags>
  <Name>Three columns + Navigation</Name>
  <PpLayout>32</PpLayout>
  <Index>20</Index>
</p4ppTags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B78CED99D763C4FBF0629ABA166C87F" ma:contentTypeVersion="2" ma:contentTypeDescription="Создание документа." ma:contentTypeScope="" ma:versionID="d3f00e39f96b117f1f1f4190a94ad2e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7b20f4502cf30839fbc396151be949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27F640E-84DF-4F97-BC70-D045F1E6594F}">
  <ds:schemaRefs/>
</ds:datastoreItem>
</file>

<file path=customXml/itemProps10.xml><?xml version="1.0" encoding="utf-8"?>
<ds:datastoreItem xmlns:ds="http://schemas.openxmlformats.org/officeDocument/2006/customXml" ds:itemID="{7E35FEDB-1F0E-4D67-A313-4AC59C26FF29}">
  <ds:schemaRefs/>
</ds:datastoreItem>
</file>

<file path=customXml/itemProps11.xml><?xml version="1.0" encoding="utf-8"?>
<ds:datastoreItem xmlns:ds="http://schemas.openxmlformats.org/officeDocument/2006/customXml" ds:itemID="{EAB520BC-C6EC-457E-8AB5-55DB67C86858}">
  <ds:schemaRefs/>
</ds:datastoreItem>
</file>

<file path=customXml/itemProps12.xml><?xml version="1.0" encoding="utf-8"?>
<ds:datastoreItem xmlns:ds="http://schemas.openxmlformats.org/officeDocument/2006/customXml" ds:itemID="{15CF3461-70D1-4B54-AFAB-DAFDA0A238CD}">
  <ds:schemaRefs/>
</ds:datastoreItem>
</file>

<file path=customXml/itemProps13.xml><?xml version="1.0" encoding="utf-8"?>
<ds:datastoreItem xmlns:ds="http://schemas.openxmlformats.org/officeDocument/2006/customXml" ds:itemID="{7CC5F709-E74B-4E5F-A728-923D5062EBEF}">
  <ds:schemaRefs/>
</ds:datastoreItem>
</file>

<file path=customXml/itemProps14.xml><?xml version="1.0" encoding="utf-8"?>
<ds:datastoreItem xmlns:ds="http://schemas.openxmlformats.org/officeDocument/2006/customXml" ds:itemID="{38AB8DE4-FD9B-4166-BEC3-3F1753596133}">
  <ds:schemaRefs/>
</ds:datastoreItem>
</file>

<file path=customXml/itemProps15.xml><?xml version="1.0" encoding="utf-8"?>
<ds:datastoreItem xmlns:ds="http://schemas.openxmlformats.org/officeDocument/2006/customXml" ds:itemID="{1581BFFB-B4CE-47A8-BE77-DC1339B1E5A7}">
  <ds:schemaRefs/>
</ds:datastoreItem>
</file>

<file path=customXml/itemProps16.xml><?xml version="1.0" encoding="utf-8"?>
<ds:datastoreItem xmlns:ds="http://schemas.openxmlformats.org/officeDocument/2006/customXml" ds:itemID="{6747BEC8-AD62-41EF-9F6E-89B73B173E93}">
  <ds:schemaRefs>
    <ds:schemaRef ds:uri="http://schemas.microsoft.com/sharepoint/v3/contenttype/forms"/>
  </ds:schemaRefs>
</ds:datastoreItem>
</file>

<file path=customXml/itemProps17.xml><?xml version="1.0" encoding="utf-8"?>
<ds:datastoreItem xmlns:ds="http://schemas.openxmlformats.org/officeDocument/2006/customXml" ds:itemID="{80661B8B-A327-44F9-823B-4D9EE0B3EC78}">
  <ds:schemaRefs/>
</ds:datastoreItem>
</file>

<file path=customXml/itemProps18.xml><?xml version="1.0" encoding="utf-8"?>
<ds:datastoreItem xmlns:ds="http://schemas.openxmlformats.org/officeDocument/2006/customXml" ds:itemID="{1618AA06-B22E-4D19-9680-0D7830426729}">
  <ds:schemaRefs/>
</ds:datastoreItem>
</file>

<file path=customXml/itemProps19.xml><?xml version="1.0" encoding="utf-8"?>
<ds:datastoreItem xmlns:ds="http://schemas.openxmlformats.org/officeDocument/2006/customXml" ds:itemID="{D7BABA95-BFFE-422B-8591-3271669EEA88}">
  <ds:schemaRefs/>
</ds:datastoreItem>
</file>

<file path=customXml/itemProps2.xml><?xml version="1.0" encoding="utf-8"?>
<ds:datastoreItem xmlns:ds="http://schemas.openxmlformats.org/officeDocument/2006/customXml" ds:itemID="{572FBA73-6DBF-45DA-8282-9342320CFAB0}">
  <ds:schemaRefs/>
</ds:datastoreItem>
</file>

<file path=customXml/itemProps3.xml><?xml version="1.0" encoding="utf-8"?>
<ds:datastoreItem xmlns:ds="http://schemas.openxmlformats.org/officeDocument/2006/customXml" ds:itemID="{7D61904B-064E-4FAE-9336-B147C1DF0613}">
  <ds:schemaRefs>
    <ds:schemaRef ds:uri="http://schemas.microsoft.com/office/2006/metadata/properties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8097D0C-BE3E-4AEC-9593-65CFCCB19297}">
  <ds:schemaRefs/>
</ds:datastoreItem>
</file>

<file path=customXml/itemProps5.xml><?xml version="1.0" encoding="utf-8"?>
<ds:datastoreItem xmlns:ds="http://schemas.openxmlformats.org/officeDocument/2006/customXml" ds:itemID="{6C79E4F8-DCFB-483C-880A-AEEC6AAFC838}">
  <ds:schemaRefs/>
</ds:datastoreItem>
</file>

<file path=customXml/itemProps6.xml><?xml version="1.0" encoding="utf-8"?>
<ds:datastoreItem xmlns:ds="http://schemas.openxmlformats.org/officeDocument/2006/customXml" ds:itemID="{1666F4C2-68F5-4840-A44A-1A646C0925A1}">
  <ds:schemaRefs/>
</ds:datastoreItem>
</file>

<file path=customXml/itemProps7.xml><?xml version="1.0" encoding="utf-8"?>
<ds:datastoreItem xmlns:ds="http://schemas.openxmlformats.org/officeDocument/2006/customXml" ds:itemID="{D9FE249F-833E-4CF0-BECB-552D01D7DC9E}">
  <ds:schemaRefs/>
</ds:datastoreItem>
</file>

<file path=customXml/itemProps8.xml><?xml version="1.0" encoding="utf-8"?>
<ds:datastoreItem xmlns:ds="http://schemas.openxmlformats.org/officeDocument/2006/customXml" ds:itemID="{85D77EE6-52B7-48BE-9EDB-748F1EBB53DE}">
  <ds:schemaRefs/>
</ds:datastoreItem>
</file>

<file path=customXml/itemProps9.xml><?xml version="1.0" encoding="utf-8"?>
<ds:datastoreItem xmlns:ds="http://schemas.openxmlformats.org/officeDocument/2006/customXml" ds:itemID="{24FA0B61-26C7-4BAC-AA09-82D6694AC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SIM_PPT_2007_16x9_DEU_V2_0_0_BASIC.pptx</Template>
  <TotalTime>311</TotalTime>
  <Words>186</Words>
  <Application>Microsoft Office PowerPoint</Application>
  <PresentationFormat>Произвольный</PresentationFormat>
  <Paragraphs>69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Siemens 2016 – 16:9</vt:lpstr>
      <vt:lpstr>VW RUS group  Адрес объект  г. Калуга Площадь, 230 000 кв.м</vt:lpstr>
      <vt:lpstr>VW RUS group</vt:lpstr>
      <vt:lpstr>VW RUS group</vt:lpstr>
      <vt:lpstr>VW RUS group </vt:lpstr>
      <vt:lpstr>VW RUS group </vt:lpstr>
    </vt:vector>
  </TitlesOfParts>
  <Company>SIEMENS AG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Siemens Corporate Design PowerPoint-Templates</dc:title>
  <dc:creator>Kashkarov, Alexander</dc:creator>
  <cp:lastModifiedBy>Алексей Ш.</cp:lastModifiedBy>
  <cp:revision>81</cp:revision>
  <cp:lastPrinted>2012-10-29T09:59:01Z</cp:lastPrinted>
  <dcterms:created xsi:type="dcterms:W3CDTF">2006-04-07T10:01:45Z</dcterms:created>
  <dcterms:modified xsi:type="dcterms:W3CDTF">2017-07-03T12:53:06Z</dcterms:modified>
  <dc:language>English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Deutsch</vt:lpwstr>
  </property>
  <property fmtid="{D5CDD505-2E9C-101B-9397-08002B2CF9AE}" pid="3" name="Release date">
    <vt:lpwstr>February 2016</vt:lpwstr>
  </property>
  <property fmtid="{D5CDD505-2E9C-101B-9397-08002B2CF9AE}" pid="4" name="Office version">
    <vt:lpwstr>2007/2010</vt:lpwstr>
  </property>
  <property fmtid="{D5CDD505-2E9C-101B-9397-08002B2CF9AE}" pid="5" name="Release version">
    <vt:lpwstr>1.1</vt:lpwstr>
  </property>
  <property fmtid="{D5CDD505-2E9C-101B-9397-08002B2CF9AE}" pid="6" name="ContentTypeId">
    <vt:lpwstr>0x010100DB78CED99D763C4FBF0629ABA166C87F</vt:lpwstr>
  </property>
  <property fmtid="{D5CDD505-2E9C-101B-9397-08002B2CF9AE}" pid="7" name="_AdHocReviewCycleID">
    <vt:i4>-1067151860</vt:i4>
  </property>
  <property fmtid="{D5CDD505-2E9C-101B-9397-08002B2CF9AE}" pid="8" name="_NewReviewCycle">
    <vt:lpwstr/>
  </property>
  <property fmtid="{D5CDD505-2E9C-101B-9397-08002B2CF9AE}" pid="9" name="_EmailSubject">
    <vt:lpwstr>шаблон опросника для получения информации по референс-объектам</vt:lpwstr>
  </property>
  <property fmtid="{D5CDD505-2E9C-101B-9397-08002B2CF9AE}" pid="10" name="_AuthorEmail">
    <vt:lpwstr>alexander.kashkarov@siemens.com</vt:lpwstr>
  </property>
  <property fmtid="{D5CDD505-2E9C-101B-9397-08002B2CF9AE}" pid="11" name="_AuthorEmailDisplayName">
    <vt:lpwstr>Kashkarov, Alexander</vt:lpwstr>
  </property>
  <property fmtid="{D5CDD505-2E9C-101B-9397-08002B2CF9AE}" pid="12" name="_PreviousAdHocReviewCycleID">
    <vt:i4>1634096811</vt:i4>
  </property>
</Properties>
</file>